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411" r:id="rId2"/>
    <p:sldId id="546" r:id="rId3"/>
    <p:sldId id="547" r:id="rId4"/>
    <p:sldId id="549" r:id="rId5"/>
    <p:sldId id="551" r:id="rId6"/>
    <p:sldId id="591" r:id="rId7"/>
    <p:sldId id="552" r:id="rId8"/>
    <p:sldId id="553" r:id="rId9"/>
    <p:sldId id="554" r:id="rId10"/>
    <p:sldId id="555" r:id="rId11"/>
    <p:sldId id="556" r:id="rId12"/>
    <p:sldId id="557" r:id="rId13"/>
    <p:sldId id="558" r:id="rId14"/>
    <p:sldId id="559" r:id="rId15"/>
    <p:sldId id="560" r:id="rId16"/>
    <p:sldId id="561" r:id="rId17"/>
    <p:sldId id="562" r:id="rId18"/>
    <p:sldId id="563" r:id="rId19"/>
    <p:sldId id="564" r:id="rId20"/>
    <p:sldId id="565" r:id="rId21"/>
    <p:sldId id="566" r:id="rId22"/>
    <p:sldId id="580" r:id="rId23"/>
  </p:sldIdLst>
  <p:sldSz cx="9144000" cy="6858000" type="letter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5FC02"/>
    <a:srgbClr val="FBBA03"/>
    <a:srgbClr val="0332B7"/>
    <a:srgbClr val="000000"/>
    <a:srgbClr val="114FFB"/>
    <a:srgbClr val="7B00E4"/>
    <a:srgbClr val="EFFB03"/>
    <a:srgbClr val="F905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47" d="100"/>
          <a:sy n="47" d="100"/>
        </p:scale>
        <p:origin x="-60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23813" y="23813"/>
            <a:ext cx="3176588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3" tIns="0" rIns="18003" bIns="0" numCol="1" anchor="t" anchorCtr="0" compatLnSpc="1">
            <a:prstTxWarp prst="textNoShape">
              <a:avLst/>
            </a:prstTxWarp>
          </a:bodyPr>
          <a:lstStyle>
            <a:lvl1pPr algn="l" defTabSz="863600" eaLnBrk="0" hangingPunct="0">
              <a:spcBef>
                <a:spcPct val="0"/>
              </a:spcBef>
              <a:defRPr sz="1000" i="1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62425" y="23813"/>
            <a:ext cx="3176588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3" tIns="0" rIns="18003" bIns="0" numCol="1" anchor="t" anchorCtr="0" compatLnSpc="1">
            <a:prstTxWarp prst="textNoShape">
              <a:avLst/>
            </a:prstTxWarp>
          </a:bodyPr>
          <a:lstStyle>
            <a:lvl1pPr algn="r" defTabSz="863600" eaLnBrk="0" hangingPunct="0">
              <a:spcBef>
                <a:spcPct val="0"/>
              </a:spcBef>
              <a:defRPr sz="1000" i="1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23813" y="9150350"/>
            <a:ext cx="3176588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3" tIns="0" rIns="18003" bIns="0" numCol="1" anchor="b" anchorCtr="0" compatLnSpc="1">
            <a:prstTxWarp prst="textNoShape">
              <a:avLst/>
            </a:prstTxWarp>
          </a:bodyPr>
          <a:lstStyle>
            <a:lvl1pPr algn="l" defTabSz="863600" eaLnBrk="0" hangingPunct="0">
              <a:spcBef>
                <a:spcPct val="0"/>
              </a:spcBef>
              <a:defRPr sz="1000" i="1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62425" y="9150350"/>
            <a:ext cx="3176588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3" tIns="0" rIns="18003" bIns="0" numCol="1" anchor="b" anchorCtr="0" compatLnSpc="1">
            <a:prstTxWarp prst="textNoShape">
              <a:avLst/>
            </a:prstTxWarp>
          </a:bodyPr>
          <a:lstStyle>
            <a:lvl1pPr algn="r" defTabSz="863600" eaLnBrk="0" hangingPunct="0">
              <a:spcBef>
                <a:spcPct val="0"/>
              </a:spcBef>
              <a:defRPr sz="1000" i="1">
                <a:cs typeface="+mn-cs"/>
              </a:defRPr>
            </a:lvl1pPr>
          </a:lstStyle>
          <a:p>
            <a:pPr>
              <a:defRPr/>
            </a:pPr>
            <a:fld id="{A21978EC-D59C-4897-A467-A7A53CB9553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2735263" y="9147175"/>
            <a:ext cx="1844675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3016" tIns="46508" rIns="93016" bIns="46508">
            <a:spAutoFit/>
          </a:bodyPr>
          <a:lstStyle/>
          <a:p>
            <a:pPr algn="ctr" defTabSz="919163" eaLnBrk="0" hangingPunct="0">
              <a:lnSpc>
                <a:spcPct val="90000"/>
              </a:lnSpc>
              <a:defRPr/>
            </a:pPr>
            <a:r>
              <a:rPr lang="en-US" sz="1300">
                <a:cs typeface="+mn-cs"/>
              </a:rPr>
              <a:t>NOW Handout Page </a:t>
            </a:r>
            <a:fld id="{C684222B-813B-4DBA-A1F5-C9D2524AB2FD}" type="slidenum">
              <a:rPr lang="en-US" sz="1300">
                <a:cs typeface="+mn-cs"/>
              </a:rPr>
              <a:pPr algn="ctr" defTabSz="919163" eaLnBrk="0" hangingPunct="0">
                <a:lnSpc>
                  <a:spcPct val="90000"/>
                </a:lnSpc>
                <a:defRPr/>
              </a:pPr>
              <a:t>‹nº›</a:t>
            </a:fld>
            <a:endParaRPr lang="en-US" sz="130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816430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23813" y="23813"/>
            <a:ext cx="3176588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3" tIns="0" rIns="18003" bIns="0" numCol="1" anchor="t" anchorCtr="0" compatLnSpc="1">
            <a:prstTxWarp prst="textNoShape">
              <a:avLst/>
            </a:prstTxWarp>
          </a:bodyPr>
          <a:lstStyle>
            <a:lvl1pPr algn="l" defTabSz="863600" eaLnBrk="0" hangingPunct="0">
              <a:spcBef>
                <a:spcPct val="0"/>
              </a:spcBef>
              <a:defRPr sz="1000" i="1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62425" y="23813"/>
            <a:ext cx="3176588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3" tIns="0" rIns="18003" bIns="0" numCol="1" anchor="t" anchorCtr="0" compatLnSpc="1">
            <a:prstTxWarp prst="textNoShape">
              <a:avLst/>
            </a:prstTxWarp>
          </a:bodyPr>
          <a:lstStyle>
            <a:lvl1pPr algn="r" defTabSz="863600" eaLnBrk="0" hangingPunct="0">
              <a:spcBef>
                <a:spcPct val="0"/>
              </a:spcBef>
              <a:defRPr sz="1000" i="1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-23813" y="9150350"/>
            <a:ext cx="3176588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3" tIns="0" rIns="18003" bIns="0" numCol="1" anchor="b" anchorCtr="0" compatLnSpc="1">
            <a:prstTxWarp prst="textNoShape">
              <a:avLst/>
            </a:prstTxWarp>
          </a:bodyPr>
          <a:lstStyle>
            <a:lvl1pPr algn="l" defTabSz="863600" eaLnBrk="0" hangingPunct="0">
              <a:spcBef>
                <a:spcPct val="0"/>
              </a:spcBef>
              <a:defRPr sz="1000" i="1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62425" y="9150350"/>
            <a:ext cx="3176588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3" tIns="0" rIns="18003" bIns="0" numCol="1" anchor="b" anchorCtr="0" compatLnSpc="1">
            <a:prstTxWarp prst="textNoShape">
              <a:avLst/>
            </a:prstTxWarp>
          </a:bodyPr>
          <a:lstStyle>
            <a:lvl1pPr algn="r" defTabSz="863600" eaLnBrk="0" hangingPunct="0">
              <a:spcBef>
                <a:spcPct val="0"/>
              </a:spcBef>
              <a:defRPr sz="1000" i="1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fld id="{886450D3-53DE-427A-AABC-F9AF15B9C50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3254375" y="9148763"/>
            <a:ext cx="808038" cy="265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3016" tIns="46508" rIns="93016" bIns="46508">
            <a:spAutoFit/>
          </a:bodyPr>
          <a:lstStyle/>
          <a:p>
            <a:pPr algn="ctr" defTabSz="919163" eaLnBrk="0" hangingPunct="0">
              <a:lnSpc>
                <a:spcPct val="90000"/>
              </a:lnSpc>
              <a:defRPr/>
            </a:pPr>
            <a:r>
              <a:rPr lang="en-US" sz="1300">
                <a:cs typeface="+mn-cs"/>
              </a:rPr>
              <a:t>Page </a:t>
            </a:r>
            <a:fld id="{05FCDF67-DDA3-4EB7-A639-17CE5ED54193}" type="slidenum">
              <a:rPr lang="en-US" sz="1300">
                <a:cs typeface="+mn-cs"/>
              </a:rPr>
              <a:pPr algn="ctr" defTabSz="919163" eaLnBrk="0" hangingPunct="0">
                <a:lnSpc>
                  <a:spcPct val="90000"/>
                </a:lnSpc>
                <a:defRPr/>
              </a:pPr>
              <a:t>‹nº›</a:t>
            </a:fld>
            <a:endParaRPr lang="en-US" sz="1300">
              <a:cs typeface="+mn-cs"/>
            </a:endParaRPr>
          </a:p>
        </p:txBody>
      </p:sp>
      <p:sp>
        <p:nvSpPr>
          <p:cNvPr id="13319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527175" y="923925"/>
            <a:ext cx="4260850" cy="31956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6" name="Rectangle 8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9300"/>
            <a:ext cx="536575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517" tIns="48008" rIns="97517" bIns="480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Body Text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255134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2811AD-57C4-4D87-B48A-82A27382F5D6}" type="slidenum">
              <a:rPr lang="en-US" smtClean="0">
                <a:latin typeface="Times New Roman" pitchFamily="18" charset="0"/>
                <a:cs typeface="Arial" charset="0"/>
              </a:rPr>
              <a:pPr/>
              <a:t>1</a:t>
            </a:fld>
            <a:endParaRPr lang="en-US" smtClean="0">
              <a:latin typeface="Times New Roman" pitchFamily="18" charset="0"/>
              <a:cs typeface="Arial" charset="0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7C9F1D-3F14-455B-8429-965947250046}" type="slidenum">
              <a:rPr lang="en-US" smtClean="0">
                <a:latin typeface="Times New Roman" pitchFamily="18" charset="0"/>
                <a:cs typeface="Arial" charset="0"/>
              </a:rPr>
              <a:pPr/>
              <a:t>10</a:t>
            </a:fld>
            <a:endParaRPr lang="en-US" smtClean="0">
              <a:latin typeface="Times New Roman" pitchFamily="18" charset="0"/>
              <a:cs typeface="Arial" charset="0"/>
            </a:endParaRPr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4725" cy="3587750"/>
          </a:xfrm>
          <a:solidFill>
            <a:srgbClr val="FFFFFF"/>
          </a:solidFill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ko-KR" altLang="en-US" smtClean="0">
              <a:ea typeface="AppleMyungjo"/>
              <a:cs typeface="AppleMyungjo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A02CBCB-6AA2-4E5C-92FC-11D2128EC17B}" type="slidenum">
              <a:rPr lang="en-US" smtClean="0">
                <a:latin typeface="Times New Roman" pitchFamily="18" charset="0"/>
                <a:cs typeface="Arial" charset="0"/>
              </a:rPr>
              <a:pPr/>
              <a:t>11</a:t>
            </a:fld>
            <a:endParaRPr lang="en-US" smtClean="0">
              <a:latin typeface="Times New Roman" pitchFamily="18" charset="0"/>
              <a:cs typeface="Arial" charset="0"/>
            </a:endParaRPr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4725" cy="3587750"/>
          </a:xfrm>
          <a:solidFill>
            <a:srgbClr val="FFFFFF"/>
          </a:solidFill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ko-KR" altLang="en-US" smtClean="0">
              <a:ea typeface="AppleMyungjo"/>
              <a:cs typeface="AppleMyungjo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0C92DE-DAE5-41DB-8FF9-38A8E021AAB9}" type="slidenum">
              <a:rPr lang="en-US" smtClean="0">
                <a:latin typeface="Times New Roman" pitchFamily="18" charset="0"/>
                <a:cs typeface="Arial" charset="0"/>
              </a:rPr>
              <a:pPr/>
              <a:t>12</a:t>
            </a:fld>
            <a:endParaRPr lang="en-US" smtClean="0">
              <a:latin typeface="Times New Roman" pitchFamily="18" charset="0"/>
              <a:cs typeface="Arial" charset="0"/>
            </a:endParaRPr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4725" cy="3587750"/>
          </a:xfrm>
          <a:solidFill>
            <a:srgbClr val="FFFFFF"/>
          </a:solidFill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ko-KR" altLang="en-US" smtClean="0">
              <a:ea typeface="AppleMyungjo"/>
              <a:cs typeface="AppleMyungjo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71EE5B-F9A8-4F37-9F5C-134B8600A474}" type="slidenum">
              <a:rPr lang="en-US" smtClean="0">
                <a:latin typeface="Times New Roman" pitchFamily="18" charset="0"/>
                <a:cs typeface="Arial" charset="0"/>
              </a:rPr>
              <a:pPr/>
              <a:t>13</a:t>
            </a:fld>
            <a:endParaRPr lang="en-US" smtClean="0">
              <a:latin typeface="Times New Roman" pitchFamily="18" charset="0"/>
              <a:cs typeface="Arial" charset="0"/>
            </a:endParaRPr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4725" cy="3587750"/>
          </a:xfrm>
          <a:solidFill>
            <a:srgbClr val="FFFFFF"/>
          </a:solidFill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ko-KR" altLang="en-US" smtClean="0">
              <a:ea typeface="AppleMyungjo"/>
              <a:cs typeface="AppleMyungjo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25DD31-A205-413D-8231-026E66D24FCD}" type="slidenum">
              <a:rPr lang="en-US" smtClean="0">
                <a:latin typeface="Times New Roman" pitchFamily="18" charset="0"/>
                <a:cs typeface="Arial" charset="0"/>
              </a:rPr>
              <a:pPr/>
              <a:t>14</a:t>
            </a:fld>
            <a:endParaRPr lang="en-US" smtClean="0">
              <a:latin typeface="Times New Roman" pitchFamily="18" charset="0"/>
              <a:cs typeface="Arial" charset="0"/>
            </a:endParaRPr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4725" cy="3587750"/>
          </a:xfrm>
          <a:solidFill>
            <a:srgbClr val="FFFFFF"/>
          </a:solidFill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ko-KR" altLang="en-US" smtClean="0">
              <a:ea typeface="AppleMyungjo"/>
              <a:cs typeface="AppleMyungjo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36D70F-6838-40E2-BBD0-B0DA6E08F628}" type="slidenum">
              <a:rPr lang="en-US" smtClean="0">
                <a:latin typeface="Times New Roman" pitchFamily="18" charset="0"/>
                <a:cs typeface="Arial" charset="0"/>
              </a:rPr>
              <a:pPr/>
              <a:t>15</a:t>
            </a:fld>
            <a:endParaRPr lang="en-US" smtClean="0">
              <a:latin typeface="Times New Roman" pitchFamily="18" charset="0"/>
              <a:cs typeface="Arial" charset="0"/>
            </a:endParaRPr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4725" cy="3587750"/>
          </a:xfrm>
          <a:solidFill>
            <a:srgbClr val="FFFFFF"/>
          </a:solidFill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ko-KR" altLang="en-US" smtClean="0">
              <a:ea typeface="AppleMyungjo"/>
              <a:cs typeface="AppleMyungjo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E8F728-A16B-48E1-B2C6-8452B66E00AE}" type="slidenum">
              <a:rPr lang="en-US" smtClean="0">
                <a:latin typeface="Times New Roman" pitchFamily="18" charset="0"/>
                <a:cs typeface="Arial" charset="0"/>
              </a:rPr>
              <a:pPr/>
              <a:t>16</a:t>
            </a:fld>
            <a:endParaRPr lang="en-US" smtClean="0">
              <a:latin typeface="Times New Roman" pitchFamily="18" charset="0"/>
              <a:cs typeface="Arial" charset="0"/>
            </a:endParaRPr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4725" cy="3587750"/>
          </a:xfrm>
          <a:solidFill>
            <a:srgbClr val="FFFFFF"/>
          </a:solidFill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ko-KR" altLang="en-US" smtClean="0">
              <a:ea typeface="AppleMyungjo"/>
              <a:cs typeface="AppleMyungjo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F2F476A-EBD9-4BE3-81AA-DE62EFA69085}" type="slidenum">
              <a:rPr lang="en-US" smtClean="0">
                <a:latin typeface="Times New Roman" pitchFamily="18" charset="0"/>
                <a:cs typeface="Arial" charset="0"/>
              </a:rPr>
              <a:pPr/>
              <a:t>17</a:t>
            </a:fld>
            <a:endParaRPr lang="en-US" smtClean="0">
              <a:latin typeface="Times New Roman" pitchFamily="18" charset="0"/>
              <a:cs typeface="Arial" charset="0"/>
            </a:endParaRPr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4725" cy="3587750"/>
          </a:xfrm>
          <a:solidFill>
            <a:srgbClr val="FFFFFF"/>
          </a:solidFill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ko-KR" altLang="en-US" smtClean="0">
              <a:ea typeface="AppleMyungjo"/>
              <a:cs typeface="AppleMyungjo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4FA730-2658-43A5-9173-B4E8E3288C39}" type="slidenum">
              <a:rPr lang="en-US" smtClean="0">
                <a:latin typeface="Times New Roman" pitchFamily="18" charset="0"/>
                <a:cs typeface="Arial" charset="0"/>
              </a:rPr>
              <a:pPr/>
              <a:t>18</a:t>
            </a:fld>
            <a:endParaRPr lang="en-US" smtClean="0">
              <a:latin typeface="Times New Roman" pitchFamily="18" charset="0"/>
              <a:cs typeface="Arial" charset="0"/>
            </a:endParaRPr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4725" cy="3587750"/>
          </a:xfrm>
          <a:solidFill>
            <a:srgbClr val="FFFFFF"/>
          </a:solidFill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ko-KR" altLang="en-US" smtClean="0">
              <a:ea typeface="AppleMyungjo"/>
              <a:cs typeface="AppleMyungjo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DB65A1-B596-4F48-AF06-2C71534F22B1}" type="slidenum">
              <a:rPr lang="en-US" smtClean="0">
                <a:latin typeface="Times New Roman" pitchFamily="18" charset="0"/>
                <a:cs typeface="Arial" charset="0"/>
              </a:rPr>
              <a:pPr/>
              <a:t>19</a:t>
            </a:fld>
            <a:endParaRPr lang="en-US" smtClean="0">
              <a:latin typeface="Times New Roman" pitchFamily="18" charset="0"/>
              <a:cs typeface="Arial" charset="0"/>
            </a:endParaRPr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4725" cy="3587750"/>
          </a:xfrm>
          <a:solidFill>
            <a:srgbClr val="FFFFFF"/>
          </a:solidFill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ko-KR" altLang="en-US" smtClean="0">
              <a:ea typeface="AppleMyungjo"/>
              <a:cs typeface="AppleMyungjo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A89A8D-5FF5-4C6C-A60D-5AB1C1E7C30E}" type="slidenum">
              <a:rPr lang="en-US" smtClean="0">
                <a:latin typeface="Times New Roman" pitchFamily="18" charset="0"/>
                <a:cs typeface="Arial" charset="0"/>
              </a:rPr>
              <a:pPr/>
              <a:t>2</a:t>
            </a:fld>
            <a:endParaRPr lang="en-US" smtClean="0">
              <a:latin typeface="Times New Roman" pitchFamily="18" charset="0"/>
              <a:cs typeface="Arial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4725" cy="3587750"/>
          </a:xfrm>
          <a:solidFill>
            <a:srgbClr val="FFFFFF"/>
          </a:solidFill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ko-KR" altLang="en-US" smtClean="0">
              <a:ea typeface="AppleMyungjo"/>
              <a:cs typeface="AppleMyungjo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3FE5AD6-B39C-4707-BEA8-09F750934483}" type="slidenum">
              <a:rPr lang="en-US" smtClean="0">
                <a:latin typeface="Times New Roman" pitchFamily="18" charset="0"/>
                <a:cs typeface="Arial" charset="0"/>
              </a:rPr>
              <a:pPr/>
              <a:t>20</a:t>
            </a:fld>
            <a:endParaRPr lang="en-US" smtClean="0">
              <a:latin typeface="Times New Roman" pitchFamily="18" charset="0"/>
              <a:cs typeface="Arial" charset="0"/>
            </a:endParaRPr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4725" cy="3587750"/>
          </a:xfrm>
          <a:solidFill>
            <a:srgbClr val="FFFFFF"/>
          </a:solidFill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ko-KR" altLang="en-US" smtClean="0">
              <a:ea typeface="AppleMyungjo"/>
              <a:cs typeface="AppleMyungjo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F585A9-34BC-4CA0-88F1-375172BD53A6}" type="slidenum">
              <a:rPr lang="en-US" smtClean="0">
                <a:latin typeface="Times New Roman" pitchFamily="18" charset="0"/>
                <a:cs typeface="Arial" charset="0"/>
              </a:rPr>
              <a:pPr/>
              <a:t>21</a:t>
            </a:fld>
            <a:endParaRPr lang="en-US" smtClean="0">
              <a:latin typeface="Times New Roman" pitchFamily="18" charset="0"/>
              <a:cs typeface="Arial" charset="0"/>
            </a:endParaRPr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4725" cy="3587750"/>
          </a:xfrm>
          <a:solidFill>
            <a:srgbClr val="FFFFFF"/>
          </a:solidFill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ko-KR" altLang="en-US" smtClean="0">
              <a:ea typeface="AppleMyungjo"/>
              <a:cs typeface="AppleMyungjo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FF3A09-881B-4776-97E8-56FA30EDAB93}" type="slidenum">
              <a:rPr lang="en-US" smtClean="0">
                <a:latin typeface="Times New Roman" pitchFamily="18" charset="0"/>
                <a:cs typeface="Arial" charset="0"/>
              </a:rPr>
              <a:pPr/>
              <a:t>22</a:t>
            </a:fld>
            <a:endParaRPr lang="en-US" smtClean="0">
              <a:latin typeface="Times New Roman" pitchFamily="18" charset="0"/>
              <a:cs typeface="Arial" charset="0"/>
            </a:endParaRPr>
          </a:p>
        </p:txBody>
      </p:sp>
      <p:sp>
        <p:nvSpPr>
          <p:cNvPr id="59394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pt-B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EE21B4-05A4-4CC2-90E7-5B3194038381}" type="slidenum">
              <a:rPr lang="en-US" smtClean="0">
                <a:latin typeface="Times New Roman" pitchFamily="18" charset="0"/>
                <a:cs typeface="Arial" charset="0"/>
              </a:rPr>
              <a:pPr/>
              <a:t>3</a:t>
            </a:fld>
            <a:endParaRPr lang="en-US" smtClean="0">
              <a:latin typeface="Times New Roman" pitchFamily="18" charset="0"/>
              <a:cs typeface="Arial" charset="0"/>
            </a:endParaRPr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4725" cy="3587750"/>
          </a:xfrm>
          <a:solidFill>
            <a:srgbClr val="FFFFFF"/>
          </a:solidFill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ko-KR" altLang="en-US" smtClean="0">
              <a:ea typeface="AppleMyungjo"/>
              <a:cs typeface="AppleMyungjo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0ED416-7DD1-4C32-95DC-CA371CD47AFA}" type="slidenum">
              <a:rPr lang="en-US" smtClean="0">
                <a:latin typeface="Times New Roman" pitchFamily="18" charset="0"/>
                <a:cs typeface="Arial" charset="0"/>
              </a:rPr>
              <a:pPr/>
              <a:t>4</a:t>
            </a:fld>
            <a:endParaRPr lang="en-US" smtClean="0">
              <a:latin typeface="Times New Roman" pitchFamily="18" charset="0"/>
              <a:cs typeface="Arial" charset="0"/>
            </a:endParaRPr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4725" cy="3587750"/>
          </a:xfrm>
          <a:solidFill>
            <a:srgbClr val="FFFFFF"/>
          </a:solidFill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ko-KR" altLang="en-US" smtClean="0">
              <a:ea typeface="AppleMyungjo"/>
              <a:cs typeface="AppleMyungjo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3AA4EF-0E05-4B99-9F80-3ECF379B480F}" type="slidenum">
              <a:rPr lang="en-US" smtClean="0">
                <a:latin typeface="Times New Roman" pitchFamily="18" charset="0"/>
                <a:cs typeface="Arial" charset="0"/>
              </a:rPr>
              <a:pPr/>
              <a:t>5</a:t>
            </a:fld>
            <a:endParaRPr lang="en-US" smtClean="0">
              <a:latin typeface="Times New Roman" pitchFamily="18" charset="0"/>
              <a:cs typeface="Arial" charset="0"/>
            </a:endParaRPr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4725" cy="3587750"/>
          </a:xfrm>
          <a:solidFill>
            <a:srgbClr val="FFFFFF"/>
          </a:solidFill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ko-KR" altLang="en-US" smtClean="0">
              <a:ea typeface="AppleMyungjo"/>
              <a:cs typeface="AppleMyungjo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4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Times New Roman" pitchFamily="18" charset="0"/>
                <a:cs typeface="Arial" charset="0"/>
              </a:rPr>
              <a:t>CS252 S05</a:t>
            </a:r>
          </a:p>
        </p:txBody>
      </p:sp>
      <p:sp>
        <p:nvSpPr>
          <p:cNvPr id="26626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6A2F79-3E34-4031-B5DB-17CC0FB88A7B}" type="slidenum">
              <a:rPr lang="en-US" smtClean="0">
                <a:latin typeface="Times New Roman" pitchFamily="18" charset="0"/>
                <a:cs typeface="Arial" charset="0"/>
              </a:rPr>
              <a:pPr/>
              <a:t>6</a:t>
            </a:fld>
            <a:endParaRPr lang="en-US" smtClean="0">
              <a:latin typeface="Times New Roman" pitchFamily="18" charset="0"/>
              <a:cs typeface="Arial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3138" cy="3587750"/>
          </a:xfrm>
          <a:solidFill>
            <a:srgbClr val="FFFFFF"/>
          </a:solidFill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5335" tIns="47668" rIns="95335" bIns="47668"/>
          <a:lstStyle/>
          <a:p>
            <a:endParaRPr lang="ko-KR" altLang="en-US" smtClean="0">
              <a:ea typeface="AppleMyungjo"/>
              <a:cs typeface="AppleMyungjo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BCC1B48-5CE4-431A-AB4C-01E5DA0C83EB}" type="slidenum">
              <a:rPr lang="en-US" smtClean="0">
                <a:latin typeface="Times New Roman" pitchFamily="18" charset="0"/>
                <a:cs typeface="Arial" charset="0"/>
              </a:rPr>
              <a:pPr/>
              <a:t>7</a:t>
            </a:fld>
            <a:endParaRPr lang="en-US" smtClean="0">
              <a:latin typeface="Times New Roman" pitchFamily="18" charset="0"/>
              <a:cs typeface="Arial" charset="0"/>
            </a:endParaRPr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4725" cy="3587750"/>
          </a:xfrm>
          <a:solidFill>
            <a:srgbClr val="FFFFFF"/>
          </a:solidFill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ko-KR" altLang="en-US" smtClean="0">
              <a:ea typeface="AppleMyungjo"/>
              <a:cs typeface="AppleMyungjo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C0EFD9-41CA-4252-8E85-BCAC450BE8E5}" type="slidenum">
              <a:rPr lang="en-US" smtClean="0">
                <a:latin typeface="Times New Roman" pitchFamily="18" charset="0"/>
                <a:cs typeface="Arial" charset="0"/>
              </a:rPr>
              <a:pPr/>
              <a:t>8</a:t>
            </a:fld>
            <a:endParaRPr lang="en-US" smtClean="0">
              <a:latin typeface="Times New Roman" pitchFamily="18" charset="0"/>
              <a:cs typeface="Arial" charset="0"/>
            </a:endParaRPr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4725" cy="3587750"/>
          </a:xfrm>
          <a:solidFill>
            <a:srgbClr val="FFFFFF"/>
          </a:solidFill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ko-KR" altLang="en-US" smtClean="0">
              <a:ea typeface="AppleMyungjo"/>
              <a:cs typeface="AppleMyungjo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EA736C-D53F-4DF3-859B-AC8FBB3F3293}" type="slidenum">
              <a:rPr lang="en-US" smtClean="0">
                <a:latin typeface="Times New Roman" pitchFamily="18" charset="0"/>
                <a:cs typeface="Arial" charset="0"/>
              </a:rPr>
              <a:pPr/>
              <a:t>9</a:t>
            </a:fld>
            <a:endParaRPr lang="en-US" smtClean="0">
              <a:latin typeface="Times New Roman" pitchFamily="18" charset="0"/>
              <a:cs typeface="Arial" charset="0"/>
            </a:endParaRPr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6825" y="727075"/>
            <a:ext cx="4784725" cy="3587750"/>
          </a:xfrm>
          <a:solidFill>
            <a:srgbClr val="FFFFFF"/>
          </a:solidFill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ko-KR" altLang="en-US" smtClean="0">
              <a:ea typeface="AppleMyungjo"/>
              <a:cs typeface="AppleMyungjo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B7EFCD-34D7-4EC3-B9AB-49D7A8BF052D}" type="slidenum">
              <a:rPr lang="en-US"/>
              <a:pPr>
                <a:defRPr/>
              </a:pPr>
              <a:t>‹nº›</a:t>
            </a:fld>
            <a:endParaRPr lang="en-US" b="0">
              <a:solidFill>
                <a:srgbClr val="FBBA03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D55876-BF7D-4033-BF86-FD5DA27287C2}" type="slidenum">
              <a:rPr lang="en-US"/>
              <a:pPr>
                <a:defRPr/>
              </a:pPr>
              <a:t>‹nº›</a:t>
            </a:fld>
            <a:endParaRPr lang="en-US" b="0">
              <a:solidFill>
                <a:srgbClr val="FBBA03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330200"/>
            <a:ext cx="19240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30200"/>
            <a:ext cx="56197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B18699-9BE0-4FB2-9544-6BBCE44EAD87}" type="slidenum">
              <a:rPr lang="en-US"/>
              <a:pPr>
                <a:defRPr/>
              </a:pPr>
              <a:t>‹nº›</a:t>
            </a:fld>
            <a:endParaRPr lang="en-US" b="0">
              <a:solidFill>
                <a:srgbClr val="FBBA03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E5496-7B78-4BE9-B6DF-5A38CE5303DF}" type="slidenum">
              <a:rPr lang="en-US"/>
              <a:pPr>
                <a:defRPr/>
              </a:pPr>
              <a:t>‹nº›</a:t>
            </a:fld>
            <a:endParaRPr lang="en-US" b="0">
              <a:solidFill>
                <a:srgbClr val="FBBA03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812C14-09F9-4CF7-BD1E-EA27A786D771}" type="slidenum">
              <a:rPr lang="en-US"/>
              <a:pPr>
                <a:defRPr/>
              </a:pPr>
              <a:t>‹nº›</a:t>
            </a:fld>
            <a:endParaRPr lang="en-US" b="0">
              <a:solidFill>
                <a:srgbClr val="FBBA03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8500" y="1193800"/>
            <a:ext cx="3765550" cy="492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6450" y="1193800"/>
            <a:ext cx="3765550" cy="492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C4A67-9B22-4FB0-9460-5BA31A898A52}" type="slidenum">
              <a:rPr lang="en-US"/>
              <a:pPr>
                <a:defRPr/>
              </a:pPr>
              <a:t>‹nº›</a:t>
            </a:fld>
            <a:endParaRPr lang="en-US" b="0">
              <a:solidFill>
                <a:srgbClr val="FBBA03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E8658F-083F-4FE2-AF66-6980BAF8809A}" type="slidenum">
              <a:rPr lang="en-US"/>
              <a:pPr>
                <a:defRPr/>
              </a:pPr>
              <a:t>‹nº›</a:t>
            </a:fld>
            <a:endParaRPr lang="en-US" b="0">
              <a:solidFill>
                <a:srgbClr val="FBBA03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3E310E-E6DF-4D9B-87CE-6D954806D820}" type="slidenum">
              <a:rPr lang="en-US"/>
              <a:pPr>
                <a:defRPr/>
              </a:pPr>
              <a:t>‹nº›</a:t>
            </a:fld>
            <a:endParaRPr lang="en-US" b="0">
              <a:solidFill>
                <a:srgbClr val="FBBA03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7E0F17-1747-4480-BCC4-CEBC8CB4E763}" type="slidenum">
              <a:rPr lang="en-US"/>
              <a:pPr>
                <a:defRPr/>
              </a:pPr>
              <a:t>‹nº›</a:t>
            </a:fld>
            <a:endParaRPr lang="en-US" b="0">
              <a:solidFill>
                <a:srgbClr val="FBBA03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1AFA8-69D3-495A-9A5B-226AF1900255}" type="slidenum">
              <a:rPr lang="en-US"/>
              <a:pPr>
                <a:defRPr/>
              </a:pPr>
              <a:t>‹nº›</a:t>
            </a:fld>
            <a:endParaRPr lang="en-US" b="0">
              <a:solidFill>
                <a:srgbClr val="FBBA03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9CB050-523C-4EE9-B19C-27966D8B789C}" type="slidenum">
              <a:rPr lang="en-US"/>
              <a:pPr>
                <a:defRPr/>
              </a:pPr>
              <a:t>‹nº›</a:t>
            </a:fld>
            <a:endParaRPr lang="en-US" b="0">
              <a:solidFill>
                <a:srgbClr val="FBBA03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13500"/>
            <a:ext cx="1905000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400" b="1">
                <a:solidFill>
                  <a:schemeClr val="accent2"/>
                </a:solidFill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fld id="{0B1A154C-24A0-46AD-AC38-4DCC15FB7F0E}" type="slidenum">
              <a:rPr lang="en-US"/>
              <a:pPr>
                <a:defRPr/>
              </a:pPr>
              <a:t>‹nº›</a:t>
            </a:fld>
            <a:endParaRPr lang="en-US">
              <a:solidFill>
                <a:srgbClr val="FBBA03"/>
              </a:solidFill>
            </a:endParaRPr>
          </a:p>
        </p:txBody>
      </p:sp>
      <p:sp>
        <p:nvSpPr>
          <p:cNvPr id="102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30200"/>
            <a:ext cx="7292975" cy="73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8500" y="1193800"/>
            <a:ext cx="7683500" cy="492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29" name="Picture 11" descr="front"/>
          <p:cNvPicPr>
            <a:picLocks noChangeAspect="1" noChangeArrowheads="1"/>
          </p:cNvPicPr>
          <p:nvPr/>
        </p:nvPicPr>
        <p:blipFill>
          <a:blip r:embed="rId13"/>
          <a:srcRect b="22223"/>
          <a:stretch>
            <a:fillRect/>
          </a:stretch>
        </p:blipFill>
        <p:spPr bwMode="auto">
          <a:xfrm>
            <a:off x="8404225" y="0"/>
            <a:ext cx="739775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 userDrawn="1"/>
        </p:nvSpPr>
        <p:spPr>
          <a:xfrm>
            <a:off x="322263" y="6519863"/>
            <a:ext cx="1609725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dirty="0">
                <a:solidFill>
                  <a:srgbClr val="FF0000"/>
                </a:solidFill>
                <a:cs typeface="+mn-cs"/>
              </a:rPr>
              <a:t>March 18, 2010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3640138" y="6519863"/>
            <a:ext cx="2270125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dirty="0">
                <a:solidFill>
                  <a:srgbClr val="FF0000"/>
                </a:solidFill>
                <a:cs typeface="+mn-cs"/>
              </a:rPr>
              <a:t>CS152, Spring 2010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332B7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332B7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332B7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332B7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332B7"/>
          </a:solidFill>
          <a:latin typeface="Arial" charset="0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332B7"/>
          </a:solidFill>
          <a:latin typeface="Arial" charset="0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332B7"/>
          </a:solidFill>
          <a:latin typeface="Arial" charset="0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332B7"/>
          </a:solidFill>
          <a:latin typeface="Arial" charset="0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332B7"/>
          </a:solidFill>
          <a:latin typeface="Arial" charset="0"/>
        </a:defRPr>
      </a:lvl9pPr>
    </p:titleStyle>
    <p:bodyStyle>
      <a:lvl1pPr marL="285750" indent="-2857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ＭＳ Ｐゴシック" charset="-128"/>
        </a:defRPr>
      </a:lvl3pPr>
      <a:lvl4pPr marL="1543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sz="1400">
          <a:solidFill>
            <a:schemeClr val="tx1"/>
          </a:solidFill>
          <a:latin typeface="+mn-lt"/>
          <a:ea typeface="ＭＳ Ｐゴシック" charset="-128"/>
        </a:defRPr>
      </a:lvl4pPr>
      <a:lvl5pPr marL="20002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>
          <a:solidFill>
            <a:schemeClr val="tx1"/>
          </a:solidFill>
          <a:latin typeface="+mn-lt"/>
          <a:ea typeface="ＭＳ Ｐゴシック" charset="-128"/>
        </a:defRPr>
      </a:lvl5pPr>
      <a:lvl6pPr marL="24574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>
          <a:solidFill>
            <a:schemeClr val="tx1"/>
          </a:solidFill>
          <a:latin typeface="+mn-lt"/>
          <a:ea typeface="ＭＳ Ｐゴシック" charset="-128"/>
        </a:defRPr>
      </a:lvl6pPr>
      <a:lvl7pPr marL="29146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>
          <a:solidFill>
            <a:schemeClr val="tx1"/>
          </a:solidFill>
          <a:latin typeface="+mn-lt"/>
          <a:ea typeface="ＭＳ Ｐゴシック" charset="-128"/>
        </a:defRPr>
      </a:lvl7pPr>
      <a:lvl8pPr marL="33718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>
          <a:solidFill>
            <a:schemeClr val="tx1"/>
          </a:solidFill>
          <a:latin typeface="+mn-lt"/>
          <a:ea typeface="ＭＳ Ｐゴシック" charset="-128"/>
        </a:defRPr>
      </a:lvl8pPr>
      <a:lvl9pPr marL="3829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898650"/>
            <a:ext cx="8058150" cy="1666875"/>
          </a:xfrm>
        </p:spPr>
        <p:txBody>
          <a:bodyPr/>
          <a:lstStyle/>
          <a:p>
            <a:pPr algn="ctr">
              <a:lnSpc>
                <a:spcPct val="120000"/>
              </a:lnSpc>
            </a:pPr>
            <a:r>
              <a:rPr lang="en-US" smtClean="0"/>
              <a:t/>
            </a:r>
            <a:br>
              <a:rPr lang="en-US" smtClean="0"/>
            </a:br>
            <a:r>
              <a:rPr lang="en-US" smtClean="0">
                <a:solidFill>
                  <a:schemeClr val="tx1"/>
                </a:solidFill>
              </a:rPr>
              <a:t>Versão de: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CS 152 Computer Architecture</a:t>
            </a:r>
            <a:br>
              <a:rPr lang="en-US" smtClean="0"/>
            </a:br>
            <a:r>
              <a:rPr lang="en-US" smtClean="0"/>
              <a:t>and Engineering</a:t>
            </a:r>
            <a:br>
              <a:rPr lang="en-US" smtClean="0"/>
            </a:br>
            <a:r>
              <a:rPr lang="en-US" smtClean="0"/>
              <a:t> Lecture 16: Vector Computers </a:t>
            </a:r>
            <a:br>
              <a:rPr lang="en-US" smtClean="0"/>
            </a:br>
            <a:endParaRPr lang="en-US" smtClean="0"/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3588" y="4289425"/>
            <a:ext cx="7662862" cy="1811338"/>
          </a:xfrm>
        </p:spPr>
        <p:txBody>
          <a:bodyPr/>
          <a:lstStyle/>
          <a:p>
            <a:pPr>
              <a:lnSpc>
                <a:spcPct val="70000"/>
              </a:lnSpc>
            </a:pPr>
            <a:r>
              <a:rPr lang="en-US" smtClean="0"/>
              <a:t>Krste Asanovic</a:t>
            </a:r>
          </a:p>
          <a:p>
            <a:pPr>
              <a:lnSpc>
                <a:spcPct val="70000"/>
              </a:lnSpc>
            </a:pPr>
            <a:r>
              <a:rPr lang="en-US" sz="2000" smtClean="0"/>
              <a:t>Electrical Engineering and Computer Sciences</a:t>
            </a:r>
          </a:p>
          <a:p>
            <a:pPr>
              <a:lnSpc>
                <a:spcPct val="70000"/>
              </a:lnSpc>
            </a:pPr>
            <a:r>
              <a:rPr lang="en-US" sz="2000" smtClean="0"/>
              <a:t>University of California, Berkeley</a:t>
            </a:r>
          </a:p>
          <a:p>
            <a:pPr>
              <a:lnSpc>
                <a:spcPct val="70000"/>
              </a:lnSpc>
            </a:pPr>
            <a:endParaRPr lang="en-US" sz="2000" smtClean="0"/>
          </a:p>
          <a:p>
            <a:pPr>
              <a:lnSpc>
                <a:spcPct val="70000"/>
              </a:lnSpc>
            </a:pPr>
            <a:r>
              <a:rPr lang="en-US" sz="2000" b="1" smtClean="0"/>
              <a:t>http://www.eecs.berkeley.edu/~krste</a:t>
            </a:r>
          </a:p>
          <a:p>
            <a:pPr>
              <a:lnSpc>
                <a:spcPct val="70000"/>
              </a:lnSpc>
            </a:pPr>
            <a:r>
              <a:rPr lang="en-US" sz="2000" b="1" smtClean="0"/>
              <a:t>http://inst.cs.berkeley.edu/~cs152 </a:t>
            </a:r>
          </a:p>
          <a:p>
            <a:pPr>
              <a:lnSpc>
                <a:spcPct val="70000"/>
              </a:lnSpc>
            </a:pPr>
            <a:endParaRPr lang="en-US" sz="2000" b="1" smtClean="0"/>
          </a:p>
          <a:p>
            <a:pPr>
              <a:lnSpc>
                <a:spcPct val="70000"/>
              </a:lnSpc>
            </a:pPr>
            <a:endParaRPr lang="en-US" sz="2000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D846CFA-3A38-4FD0-88CD-6FF2719F7B51}" type="slidenum">
              <a:rPr lang="en-US" smtClean="0">
                <a:latin typeface="Times New Roman" pitchFamily="18" charset="0"/>
                <a:cs typeface="Arial" charset="0"/>
              </a:rPr>
              <a:pPr/>
              <a:t>10</a:t>
            </a:fld>
            <a:endParaRPr lang="en-US" b="0" smtClean="0">
              <a:solidFill>
                <a:srgbClr val="FBBA03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838200" y="152400"/>
            <a:ext cx="7162800" cy="609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 eaLnBrk="0" hangingPunct="0">
              <a:lnSpc>
                <a:spcPct val="90000"/>
              </a:lnSpc>
            </a:pPr>
            <a:r>
              <a:rPr lang="en-US" altLang="ko-KR" sz="3200">
                <a:solidFill>
                  <a:srgbClr val="660066"/>
                </a:solidFill>
                <a:latin typeface="Verdana" pitchFamily="34" charset="0"/>
                <a:ea typeface="굴림" pitchFamily="34" charset="-127"/>
              </a:rPr>
              <a:t>Vector Arithmetic Execution</a:t>
            </a: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479425" y="1241425"/>
            <a:ext cx="5562600" cy="250190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285750" indent="-285750" eaLnBrk="0" hangingPunct="0">
              <a:lnSpc>
                <a:spcPct val="90000"/>
              </a:lnSpc>
              <a:spcBef>
                <a:spcPct val="30000"/>
              </a:spcBef>
              <a:buFontTx/>
              <a:buChar char="•"/>
            </a:pPr>
            <a:r>
              <a:rPr lang="en-US" altLang="ko-KR" sz="2400">
                <a:latin typeface="Verdana" pitchFamily="34" charset="0"/>
                <a:ea typeface="굴림" pitchFamily="34" charset="-127"/>
              </a:rPr>
              <a:t>Use deep pipeline (=&gt; fast clock) to execute element operations</a:t>
            </a:r>
          </a:p>
          <a:p>
            <a:pPr marL="285750" indent="-285750" eaLnBrk="0" hangingPunct="0">
              <a:lnSpc>
                <a:spcPct val="90000"/>
              </a:lnSpc>
              <a:spcBef>
                <a:spcPct val="30000"/>
              </a:spcBef>
              <a:buFontTx/>
              <a:buChar char="•"/>
            </a:pPr>
            <a:r>
              <a:rPr lang="en-US" altLang="ko-KR" sz="2400">
                <a:latin typeface="Verdana" pitchFamily="34" charset="0"/>
                <a:ea typeface="굴림" pitchFamily="34" charset="-127"/>
              </a:rPr>
              <a:t>Simplifies control of deep pipeline because elements in vector are independent (=&gt; no hazards!) </a:t>
            </a:r>
            <a:endParaRPr lang="en-US" altLang="ko-KR" sz="1800">
              <a:latin typeface="Verdana" pitchFamily="34" charset="0"/>
              <a:ea typeface="굴림" pitchFamily="34" charset="-127"/>
            </a:endParaRPr>
          </a:p>
        </p:txBody>
      </p:sp>
      <p:sp>
        <p:nvSpPr>
          <p:cNvPr id="33796" name="Freeform 4"/>
          <p:cNvSpPr>
            <a:spLocks/>
          </p:cNvSpPr>
          <p:nvPr/>
        </p:nvSpPr>
        <p:spPr bwMode="auto">
          <a:xfrm>
            <a:off x="6477000" y="2971800"/>
            <a:ext cx="914400" cy="2286000"/>
          </a:xfrm>
          <a:custGeom>
            <a:avLst/>
            <a:gdLst>
              <a:gd name="T0" fmla="*/ 0 w 576"/>
              <a:gd name="T1" fmla="*/ 0 h 672"/>
              <a:gd name="T2" fmla="*/ 362902445 w 576"/>
              <a:gd name="T3" fmla="*/ 2147483647 h 672"/>
              <a:gd name="T4" fmla="*/ 1134070229 w 576"/>
              <a:gd name="T5" fmla="*/ 2147483647 h 672"/>
              <a:gd name="T6" fmla="*/ 1451609782 w 576"/>
              <a:gd name="T7" fmla="*/ 0 h 672"/>
              <a:gd name="T8" fmla="*/ 846772538 w 576"/>
              <a:gd name="T9" fmla="*/ 0 h 672"/>
              <a:gd name="T10" fmla="*/ 725804891 w 576"/>
              <a:gd name="T11" fmla="*/ 1110924584 h 672"/>
              <a:gd name="T12" fmla="*/ 604837442 w 576"/>
              <a:gd name="T13" fmla="*/ 0 h 672"/>
              <a:gd name="T14" fmla="*/ 0 w 576"/>
              <a:gd name="T15" fmla="*/ 0 h 67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576"/>
              <a:gd name="T25" fmla="*/ 0 h 672"/>
              <a:gd name="T26" fmla="*/ 576 w 576"/>
              <a:gd name="T27" fmla="*/ 672 h 672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576" h="672">
                <a:moveTo>
                  <a:pt x="0" y="0"/>
                </a:moveTo>
                <a:lnTo>
                  <a:pt x="144" y="672"/>
                </a:lnTo>
                <a:lnTo>
                  <a:pt x="450" y="672"/>
                </a:lnTo>
                <a:lnTo>
                  <a:pt x="576" y="0"/>
                </a:lnTo>
                <a:lnTo>
                  <a:pt x="336" y="0"/>
                </a:lnTo>
                <a:lnTo>
                  <a:pt x="288" y="96"/>
                </a:lnTo>
                <a:lnTo>
                  <a:pt x="240" y="0"/>
                </a:lnTo>
                <a:lnTo>
                  <a:pt x="0" y="0"/>
                </a:lnTo>
                <a:close/>
              </a:path>
            </a:pathLst>
          </a:custGeom>
          <a:noFill/>
          <a:ln w="31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grpSp>
        <p:nvGrpSpPr>
          <p:cNvPr id="33797" name="Group 5"/>
          <p:cNvGrpSpPr>
            <a:grpSpLocks/>
          </p:cNvGrpSpPr>
          <p:nvPr/>
        </p:nvGrpSpPr>
        <p:grpSpPr bwMode="auto">
          <a:xfrm>
            <a:off x="6477000" y="3886200"/>
            <a:ext cx="993775" cy="76200"/>
            <a:chOff x="1536" y="2256"/>
            <a:chExt cx="626" cy="48"/>
          </a:xfrm>
        </p:grpSpPr>
        <p:sp>
          <p:nvSpPr>
            <p:cNvPr id="33828" name="Rectangle 6"/>
            <p:cNvSpPr>
              <a:spLocks noChangeArrowheads="1"/>
            </p:cNvSpPr>
            <p:nvPr/>
          </p:nvSpPr>
          <p:spPr bwMode="auto">
            <a:xfrm>
              <a:off x="1536" y="2256"/>
              <a:ext cx="576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33829" name="Freeform 7"/>
            <p:cNvSpPr>
              <a:spLocks/>
            </p:cNvSpPr>
            <p:nvPr/>
          </p:nvSpPr>
          <p:spPr bwMode="auto">
            <a:xfrm>
              <a:off x="2064" y="2256"/>
              <a:ext cx="48" cy="48"/>
            </a:xfrm>
            <a:custGeom>
              <a:avLst/>
              <a:gdLst>
                <a:gd name="T0" fmla="*/ 48 w 48"/>
                <a:gd name="T1" fmla="*/ 24 h 96"/>
                <a:gd name="T2" fmla="*/ 0 w 48"/>
                <a:gd name="T3" fmla="*/ 12 h 96"/>
                <a:gd name="T4" fmla="*/ 48 w 48"/>
                <a:gd name="T5" fmla="*/ 0 h 96"/>
                <a:gd name="T6" fmla="*/ 48 w 48"/>
                <a:gd name="T7" fmla="*/ 24 h 9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8"/>
                <a:gd name="T13" fmla="*/ 0 h 96"/>
                <a:gd name="T14" fmla="*/ 48 w 48"/>
                <a:gd name="T15" fmla="*/ 96 h 9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8" h="96">
                  <a:moveTo>
                    <a:pt x="48" y="96"/>
                  </a:moveTo>
                  <a:lnTo>
                    <a:pt x="0" y="48"/>
                  </a:lnTo>
                  <a:lnTo>
                    <a:pt x="48" y="0"/>
                  </a:lnTo>
                  <a:lnTo>
                    <a:pt x="48" y="96"/>
                  </a:ln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ctr">
              <a:spAutoFit/>
            </a:bodyPr>
            <a:lstStyle/>
            <a:p>
              <a:endParaRPr lang="pt-BR"/>
            </a:p>
          </p:txBody>
        </p:sp>
        <p:sp>
          <p:nvSpPr>
            <p:cNvPr id="33830" name="Line 8"/>
            <p:cNvSpPr>
              <a:spLocks noChangeShapeType="1"/>
            </p:cNvSpPr>
            <p:nvPr/>
          </p:nvSpPr>
          <p:spPr bwMode="auto">
            <a:xfrm>
              <a:off x="2114" y="2280"/>
              <a:ext cx="48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pt-BR"/>
            </a:p>
          </p:txBody>
        </p:sp>
      </p:grpSp>
      <p:grpSp>
        <p:nvGrpSpPr>
          <p:cNvPr id="33798" name="Group 9"/>
          <p:cNvGrpSpPr>
            <a:grpSpLocks/>
          </p:cNvGrpSpPr>
          <p:nvPr/>
        </p:nvGrpSpPr>
        <p:grpSpPr bwMode="auto">
          <a:xfrm>
            <a:off x="6477000" y="3124200"/>
            <a:ext cx="993775" cy="76200"/>
            <a:chOff x="1536" y="2256"/>
            <a:chExt cx="626" cy="48"/>
          </a:xfrm>
        </p:grpSpPr>
        <p:sp>
          <p:nvSpPr>
            <p:cNvPr id="33825" name="Rectangle 10"/>
            <p:cNvSpPr>
              <a:spLocks noChangeArrowheads="1"/>
            </p:cNvSpPr>
            <p:nvPr/>
          </p:nvSpPr>
          <p:spPr bwMode="auto">
            <a:xfrm>
              <a:off x="1536" y="2256"/>
              <a:ext cx="576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33826" name="Freeform 11"/>
            <p:cNvSpPr>
              <a:spLocks/>
            </p:cNvSpPr>
            <p:nvPr/>
          </p:nvSpPr>
          <p:spPr bwMode="auto">
            <a:xfrm>
              <a:off x="2064" y="2256"/>
              <a:ext cx="48" cy="48"/>
            </a:xfrm>
            <a:custGeom>
              <a:avLst/>
              <a:gdLst>
                <a:gd name="T0" fmla="*/ 48 w 48"/>
                <a:gd name="T1" fmla="*/ 24 h 96"/>
                <a:gd name="T2" fmla="*/ 0 w 48"/>
                <a:gd name="T3" fmla="*/ 12 h 96"/>
                <a:gd name="T4" fmla="*/ 48 w 48"/>
                <a:gd name="T5" fmla="*/ 0 h 96"/>
                <a:gd name="T6" fmla="*/ 48 w 48"/>
                <a:gd name="T7" fmla="*/ 24 h 9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8"/>
                <a:gd name="T13" fmla="*/ 0 h 96"/>
                <a:gd name="T14" fmla="*/ 48 w 48"/>
                <a:gd name="T15" fmla="*/ 96 h 9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8" h="96">
                  <a:moveTo>
                    <a:pt x="48" y="96"/>
                  </a:moveTo>
                  <a:lnTo>
                    <a:pt x="0" y="48"/>
                  </a:lnTo>
                  <a:lnTo>
                    <a:pt x="48" y="0"/>
                  </a:lnTo>
                  <a:lnTo>
                    <a:pt x="48" y="96"/>
                  </a:ln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ctr">
              <a:spAutoFit/>
            </a:bodyPr>
            <a:lstStyle/>
            <a:p>
              <a:endParaRPr lang="pt-BR"/>
            </a:p>
          </p:txBody>
        </p:sp>
        <p:sp>
          <p:nvSpPr>
            <p:cNvPr id="33827" name="Line 12"/>
            <p:cNvSpPr>
              <a:spLocks noChangeShapeType="1"/>
            </p:cNvSpPr>
            <p:nvPr/>
          </p:nvSpPr>
          <p:spPr bwMode="auto">
            <a:xfrm>
              <a:off x="2114" y="2280"/>
              <a:ext cx="48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pt-BR"/>
            </a:p>
          </p:txBody>
        </p:sp>
      </p:grpSp>
      <p:grpSp>
        <p:nvGrpSpPr>
          <p:cNvPr id="33799" name="Group 13"/>
          <p:cNvGrpSpPr>
            <a:grpSpLocks/>
          </p:cNvGrpSpPr>
          <p:nvPr/>
        </p:nvGrpSpPr>
        <p:grpSpPr bwMode="auto">
          <a:xfrm>
            <a:off x="6477000" y="3505200"/>
            <a:ext cx="993775" cy="76200"/>
            <a:chOff x="1536" y="2256"/>
            <a:chExt cx="626" cy="48"/>
          </a:xfrm>
        </p:grpSpPr>
        <p:sp>
          <p:nvSpPr>
            <p:cNvPr id="33822" name="Rectangle 14"/>
            <p:cNvSpPr>
              <a:spLocks noChangeArrowheads="1"/>
            </p:cNvSpPr>
            <p:nvPr/>
          </p:nvSpPr>
          <p:spPr bwMode="auto">
            <a:xfrm>
              <a:off x="1536" y="2256"/>
              <a:ext cx="576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33823" name="Freeform 15"/>
            <p:cNvSpPr>
              <a:spLocks/>
            </p:cNvSpPr>
            <p:nvPr/>
          </p:nvSpPr>
          <p:spPr bwMode="auto">
            <a:xfrm>
              <a:off x="2064" y="2256"/>
              <a:ext cx="48" cy="48"/>
            </a:xfrm>
            <a:custGeom>
              <a:avLst/>
              <a:gdLst>
                <a:gd name="T0" fmla="*/ 48 w 48"/>
                <a:gd name="T1" fmla="*/ 24 h 96"/>
                <a:gd name="T2" fmla="*/ 0 w 48"/>
                <a:gd name="T3" fmla="*/ 12 h 96"/>
                <a:gd name="T4" fmla="*/ 48 w 48"/>
                <a:gd name="T5" fmla="*/ 0 h 96"/>
                <a:gd name="T6" fmla="*/ 48 w 48"/>
                <a:gd name="T7" fmla="*/ 24 h 9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8"/>
                <a:gd name="T13" fmla="*/ 0 h 96"/>
                <a:gd name="T14" fmla="*/ 48 w 48"/>
                <a:gd name="T15" fmla="*/ 96 h 9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8" h="96">
                  <a:moveTo>
                    <a:pt x="48" y="96"/>
                  </a:moveTo>
                  <a:lnTo>
                    <a:pt x="0" y="48"/>
                  </a:lnTo>
                  <a:lnTo>
                    <a:pt x="48" y="0"/>
                  </a:lnTo>
                  <a:lnTo>
                    <a:pt x="48" y="96"/>
                  </a:ln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ctr">
              <a:spAutoFit/>
            </a:bodyPr>
            <a:lstStyle/>
            <a:p>
              <a:endParaRPr lang="pt-BR"/>
            </a:p>
          </p:txBody>
        </p:sp>
        <p:sp>
          <p:nvSpPr>
            <p:cNvPr id="33824" name="Line 16"/>
            <p:cNvSpPr>
              <a:spLocks noChangeShapeType="1"/>
            </p:cNvSpPr>
            <p:nvPr/>
          </p:nvSpPr>
          <p:spPr bwMode="auto">
            <a:xfrm>
              <a:off x="2114" y="2280"/>
              <a:ext cx="48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pt-BR"/>
            </a:p>
          </p:txBody>
        </p:sp>
      </p:grpSp>
      <p:sp>
        <p:nvSpPr>
          <p:cNvPr id="33800" name="Line 17"/>
          <p:cNvSpPr>
            <a:spLocks noChangeShapeType="1"/>
          </p:cNvSpPr>
          <p:nvPr/>
        </p:nvSpPr>
        <p:spPr bwMode="auto">
          <a:xfrm>
            <a:off x="7239000" y="2667000"/>
            <a:ext cx="0" cy="3048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33801" name="Line 18"/>
          <p:cNvSpPr>
            <a:spLocks noChangeShapeType="1"/>
          </p:cNvSpPr>
          <p:nvPr/>
        </p:nvSpPr>
        <p:spPr bwMode="auto">
          <a:xfrm>
            <a:off x="6629400" y="2667000"/>
            <a:ext cx="0" cy="3048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33802" name="Freeform 19"/>
          <p:cNvSpPr>
            <a:spLocks/>
          </p:cNvSpPr>
          <p:nvPr/>
        </p:nvSpPr>
        <p:spPr bwMode="auto">
          <a:xfrm>
            <a:off x="6934200" y="2667000"/>
            <a:ext cx="762000" cy="2743200"/>
          </a:xfrm>
          <a:custGeom>
            <a:avLst/>
            <a:gdLst>
              <a:gd name="T0" fmla="*/ 0 w 482"/>
              <a:gd name="T1" fmla="*/ 2147483647 h 1584"/>
              <a:gd name="T2" fmla="*/ 4998847 w 482"/>
              <a:gd name="T3" fmla="*/ 2147483647 h 1584"/>
              <a:gd name="T4" fmla="*/ 1204655692 w 482"/>
              <a:gd name="T5" fmla="*/ 2147483647 h 1584"/>
              <a:gd name="T6" fmla="*/ 1204655692 w 482"/>
              <a:gd name="T7" fmla="*/ 0 h 1584"/>
              <a:gd name="T8" fmla="*/ 0 60000 65536"/>
              <a:gd name="T9" fmla="*/ 0 60000 65536"/>
              <a:gd name="T10" fmla="*/ 0 60000 65536"/>
              <a:gd name="T11" fmla="*/ 0 60000 65536"/>
              <a:gd name="T12" fmla="*/ 0 w 482"/>
              <a:gd name="T13" fmla="*/ 0 h 1584"/>
              <a:gd name="T14" fmla="*/ 482 w 482"/>
              <a:gd name="T15" fmla="*/ 1584 h 158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82" h="1584">
                <a:moveTo>
                  <a:pt x="0" y="1490"/>
                </a:moveTo>
                <a:lnTo>
                  <a:pt x="2" y="1584"/>
                </a:lnTo>
                <a:lnTo>
                  <a:pt x="482" y="1584"/>
                </a:lnTo>
                <a:lnTo>
                  <a:pt x="482" y="0"/>
                </a:lnTo>
              </a:path>
            </a:pathLst>
          </a:custGeom>
          <a:noFill/>
          <a:ln w="317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33803" name="Rectangle 20"/>
          <p:cNvSpPr>
            <a:spLocks noChangeArrowheads="1"/>
          </p:cNvSpPr>
          <p:nvPr/>
        </p:nvSpPr>
        <p:spPr bwMode="auto">
          <a:xfrm>
            <a:off x="6400800" y="1371600"/>
            <a:ext cx="457200" cy="1304925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altLang="ko-KR" sz="2000">
                <a:latin typeface="Verdana" pitchFamily="34" charset="0"/>
                <a:ea typeface="굴림" pitchFamily="34" charset="-127"/>
              </a:rPr>
              <a:t>V1</a:t>
            </a:r>
          </a:p>
        </p:txBody>
      </p:sp>
      <p:sp>
        <p:nvSpPr>
          <p:cNvPr id="33804" name="Rectangle 21"/>
          <p:cNvSpPr>
            <a:spLocks noChangeArrowheads="1"/>
          </p:cNvSpPr>
          <p:nvPr/>
        </p:nvSpPr>
        <p:spPr bwMode="auto">
          <a:xfrm>
            <a:off x="6934200" y="1371600"/>
            <a:ext cx="457200" cy="1304925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altLang="ko-KR" sz="2000">
                <a:latin typeface="Verdana" pitchFamily="34" charset="0"/>
                <a:ea typeface="굴림" pitchFamily="34" charset="-127"/>
              </a:rPr>
              <a:t>V2</a:t>
            </a:r>
          </a:p>
        </p:txBody>
      </p:sp>
      <p:sp>
        <p:nvSpPr>
          <p:cNvPr id="33805" name="Rectangle 22"/>
          <p:cNvSpPr>
            <a:spLocks noChangeArrowheads="1"/>
          </p:cNvSpPr>
          <p:nvPr/>
        </p:nvSpPr>
        <p:spPr bwMode="auto">
          <a:xfrm>
            <a:off x="7467600" y="1371600"/>
            <a:ext cx="457200" cy="1304925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altLang="ko-KR" sz="2000">
                <a:latin typeface="Verdana" pitchFamily="34" charset="0"/>
                <a:ea typeface="굴림" pitchFamily="34" charset="-127"/>
              </a:rPr>
              <a:t>V3</a:t>
            </a:r>
          </a:p>
        </p:txBody>
      </p:sp>
      <p:sp>
        <p:nvSpPr>
          <p:cNvPr id="33806" name="Text Box 23"/>
          <p:cNvSpPr txBox="1">
            <a:spLocks noChangeArrowheads="1"/>
          </p:cNvSpPr>
          <p:nvPr/>
        </p:nvSpPr>
        <p:spPr bwMode="auto">
          <a:xfrm>
            <a:off x="5943600" y="5638800"/>
            <a:ext cx="2030413" cy="39687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ko-KR" sz="2000">
                <a:latin typeface="Verdana" pitchFamily="34" charset="0"/>
                <a:ea typeface="굴림" pitchFamily="34" charset="-127"/>
              </a:rPr>
              <a:t>V3 &lt;- V1 * V2</a:t>
            </a:r>
          </a:p>
        </p:txBody>
      </p:sp>
      <p:grpSp>
        <p:nvGrpSpPr>
          <p:cNvPr id="33807" name="Group 24"/>
          <p:cNvGrpSpPr>
            <a:grpSpLocks/>
          </p:cNvGrpSpPr>
          <p:nvPr/>
        </p:nvGrpSpPr>
        <p:grpSpPr bwMode="auto">
          <a:xfrm>
            <a:off x="6477000" y="5029200"/>
            <a:ext cx="993775" cy="76200"/>
            <a:chOff x="1536" y="2256"/>
            <a:chExt cx="626" cy="48"/>
          </a:xfrm>
        </p:grpSpPr>
        <p:sp>
          <p:nvSpPr>
            <p:cNvPr id="33819" name="Rectangle 25"/>
            <p:cNvSpPr>
              <a:spLocks noChangeArrowheads="1"/>
            </p:cNvSpPr>
            <p:nvPr/>
          </p:nvSpPr>
          <p:spPr bwMode="auto">
            <a:xfrm>
              <a:off x="1536" y="2256"/>
              <a:ext cx="576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33820" name="Freeform 26"/>
            <p:cNvSpPr>
              <a:spLocks/>
            </p:cNvSpPr>
            <p:nvPr/>
          </p:nvSpPr>
          <p:spPr bwMode="auto">
            <a:xfrm>
              <a:off x="2064" y="2256"/>
              <a:ext cx="48" cy="48"/>
            </a:xfrm>
            <a:custGeom>
              <a:avLst/>
              <a:gdLst>
                <a:gd name="T0" fmla="*/ 48 w 48"/>
                <a:gd name="T1" fmla="*/ 24 h 96"/>
                <a:gd name="T2" fmla="*/ 0 w 48"/>
                <a:gd name="T3" fmla="*/ 12 h 96"/>
                <a:gd name="T4" fmla="*/ 48 w 48"/>
                <a:gd name="T5" fmla="*/ 0 h 96"/>
                <a:gd name="T6" fmla="*/ 48 w 48"/>
                <a:gd name="T7" fmla="*/ 24 h 9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8"/>
                <a:gd name="T13" fmla="*/ 0 h 96"/>
                <a:gd name="T14" fmla="*/ 48 w 48"/>
                <a:gd name="T15" fmla="*/ 96 h 9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8" h="96">
                  <a:moveTo>
                    <a:pt x="48" y="96"/>
                  </a:moveTo>
                  <a:lnTo>
                    <a:pt x="0" y="48"/>
                  </a:lnTo>
                  <a:lnTo>
                    <a:pt x="48" y="0"/>
                  </a:lnTo>
                  <a:lnTo>
                    <a:pt x="48" y="96"/>
                  </a:ln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ctr">
              <a:spAutoFit/>
            </a:bodyPr>
            <a:lstStyle/>
            <a:p>
              <a:endParaRPr lang="pt-BR"/>
            </a:p>
          </p:txBody>
        </p:sp>
        <p:sp>
          <p:nvSpPr>
            <p:cNvPr id="33821" name="Line 27"/>
            <p:cNvSpPr>
              <a:spLocks noChangeShapeType="1"/>
            </p:cNvSpPr>
            <p:nvPr/>
          </p:nvSpPr>
          <p:spPr bwMode="auto">
            <a:xfrm>
              <a:off x="2114" y="2280"/>
              <a:ext cx="48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pt-BR"/>
            </a:p>
          </p:txBody>
        </p:sp>
      </p:grpSp>
      <p:grpSp>
        <p:nvGrpSpPr>
          <p:cNvPr id="33808" name="Group 28"/>
          <p:cNvGrpSpPr>
            <a:grpSpLocks/>
          </p:cNvGrpSpPr>
          <p:nvPr/>
        </p:nvGrpSpPr>
        <p:grpSpPr bwMode="auto">
          <a:xfrm>
            <a:off x="6477000" y="4267200"/>
            <a:ext cx="993775" cy="76200"/>
            <a:chOff x="1536" y="2256"/>
            <a:chExt cx="626" cy="48"/>
          </a:xfrm>
        </p:grpSpPr>
        <p:sp>
          <p:nvSpPr>
            <p:cNvPr id="33816" name="Rectangle 29"/>
            <p:cNvSpPr>
              <a:spLocks noChangeArrowheads="1"/>
            </p:cNvSpPr>
            <p:nvPr/>
          </p:nvSpPr>
          <p:spPr bwMode="auto">
            <a:xfrm>
              <a:off x="1536" y="2256"/>
              <a:ext cx="576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33817" name="Freeform 30"/>
            <p:cNvSpPr>
              <a:spLocks/>
            </p:cNvSpPr>
            <p:nvPr/>
          </p:nvSpPr>
          <p:spPr bwMode="auto">
            <a:xfrm>
              <a:off x="2064" y="2256"/>
              <a:ext cx="48" cy="48"/>
            </a:xfrm>
            <a:custGeom>
              <a:avLst/>
              <a:gdLst>
                <a:gd name="T0" fmla="*/ 48 w 48"/>
                <a:gd name="T1" fmla="*/ 24 h 96"/>
                <a:gd name="T2" fmla="*/ 0 w 48"/>
                <a:gd name="T3" fmla="*/ 12 h 96"/>
                <a:gd name="T4" fmla="*/ 48 w 48"/>
                <a:gd name="T5" fmla="*/ 0 h 96"/>
                <a:gd name="T6" fmla="*/ 48 w 48"/>
                <a:gd name="T7" fmla="*/ 24 h 9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8"/>
                <a:gd name="T13" fmla="*/ 0 h 96"/>
                <a:gd name="T14" fmla="*/ 48 w 48"/>
                <a:gd name="T15" fmla="*/ 96 h 9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8" h="96">
                  <a:moveTo>
                    <a:pt x="48" y="96"/>
                  </a:moveTo>
                  <a:lnTo>
                    <a:pt x="0" y="48"/>
                  </a:lnTo>
                  <a:lnTo>
                    <a:pt x="48" y="0"/>
                  </a:lnTo>
                  <a:lnTo>
                    <a:pt x="48" y="96"/>
                  </a:ln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ctr">
              <a:spAutoFit/>
            </a:bodyPr>
            <a:lstStyle/>
            <a:p>
              <a:endParaRPr lang="pt-BR"/>
            </a:p>
          </p:txBody>
        </p:sp>
        <p:sp>
          <p:nvSpPr>
            <p:cNvPr id="33818" name="Line 31"/>
            <p:cNvSpPr>
              <a:spLocks noChangeShapeType="1"/>
            </p:cNvSpPr>
            <p:nvPr/>
          </p:nvSpPr>
          <p:spPr bwMode="auto">
            <a:xfrm>
              <a:off x="2114" y="2280"/>
              <a:ext cx="48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pt-BR"/>
            </a:p>
          </p:txBody>
        </p:sp>
      </p:grpSp>
      <p:grpSp>
        <p:nvGrpSpPr>
          <p:cNvPr id="33809" name="Group 32"/>
          <p:cNvGrpSpPr>
            <a:grpSpLocks/>
          </p:cNvGrpSpPr>
          <p:nvPr/>
        </p:nvGrpSpPr>
        <p:grpSpPr bwMode="auto">
          <a:xfrm>
            <a:off x="6477000" y="4648200"/>
            <a:ext cx="993775" cy="76200"/>
            <a:chOff x="1536" y="2256"/>
            <a:chExt cx="626" cy="48"/>
          </a:xfrm>
        </p:grpSpPr>
        <p:sp>
          <p:nvSpPr>
            <p:cNvPr id="33813" name="Rectangle 33"/>
            <p:cNvSpPr>
              <a:spLocks noChangeArrowheads="1"/>
            </p:cNvSpPr>
            <p:nvPr/>
          </p:nvSpPr>
          <p:spPr bwMode="auto">
            <a:xfrm>
              <a:off x="1536" y="2256"/>
              <a:ext cx="576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33814" name="Freeform 34"/>
            <p:cNvSpPr>
              <a:spLocks/>
            </p:cNvSpPr>
            <p:nvPr/>
          </p:nvSpPr>
          <p:spPr bwMode="auto">
            <a:xfrm>
              <a:off x="2064" y="2256"/>
              <a:ext cx="48" cy="48"/>
            </a:xfrm>
            <a:custGeom>
              <a:avLst/>
              <a:gdLst>
                <a:gd name="T0" fmla="*/ 48 w 48"/>
                <a:gd name="T1" fmla="*/ 24 h 96"/>
                <a:gd name="T2" fmla="*/ 0 w 48"/>
                <a:gd name="T3" fmla="*/ 12 h 96"/>
                <a:gd name="T4" fmla="*/ 48 w 48"/>
                <a:gd name="T5" fmla="*/ 0 h 96"/>
                <a:gd name="T6" fmla="*/ 48 w 48"/>
                <a:gd name="T7" fmla="*/ 24 h 9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8"/>
                <a:gd name="T13" fmla="*/ 0 h 96"/>
                <a:gd name="T14" fmla="*/ 48 w 48"/>
                <a:gd name="T15" fmla="*/ 96 h 9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8" h="96">
                  <a:moveTo>
                    <a:pt x="48" y="96"/>
                  </a:moveTo>
                  <a:lnTo>
                    <a:pt x="0" y="48"/>
                  </a:lnTo>
                  <a:lnTo>
                    <a:pt x="48" y="0"/>
                  </a:lnTo>
                  <a:lnTo>
                    <a:pt x="48" y="96"/>
                  </a:ln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ctr">
              <a:spAutoFit/>
            </a:bodyPr>
            <a:lstStyle/>
            <a:p>
              <a:endParaRPr lang="pt-BR"/>
            </a:p>
          </p:txBody>
        </p:sp>
        <p:sp>
          <p:nvSpPr>
            <p:cNvPr id="33815" name="Line 35"/>
            <p:cNvSpPr>
              <a:spLocks noChangeShapeType="1"/>
            </p:cNvSpPr>
            <p:nvPr/>
          </p:nvSpPr>
          <p:spPr bwMode="auto">
            <a:xfrm>
              <a:off x="2114" y="2280"/>
              <a:ext cx="48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pt-BR"/>
            </a:p>
          </p:txBody>
        </p:sp>
      </p:grpSp>
      <p:sp>
        <p:nvSpPr>
          <p:cNvPr id="33810" name="Text Box 36"/>
          <p:cNvSpPr txBox="1">
            <a:spLocks noChangeArrowheads="1"/>
          </p:cNvSpPr>
          <p:nvPr/>
        </p:nvSpPr>
        <p:spPr bwMode="auto">
          <a:xfrm>
            <a:off x="3733800" y="3962400"/>
            <a:ext cx="182880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ko-KR" altLang="en-US">
              <a:latin typeface="Verdana" pitchFamily="34" charset="0"/>
              <a:ea typeface="굴림" pitchFamily="34" charset="-127"/>
            </a:endParaRPr>
          </a:p>
        </p:txBody>
      </p:sp>
      <p:sp>
        <p:nvSpPr>
          <p:cNvPr id="33811" name="Text Box 37"/>
          <p:cNvSpPr txBox="1">
            <a:spLocks noChangeArrowheads="1"/>
          </p:cNvSpPr>
          <p:nvPr/>
        </p:nvSpPr>
        <p:spPr bwMode="auto">
          <a:xfrm>
            <a:off x="2660650" y="4491038"/>
            <a:ext cx="3217863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ko-KR" sz="1800" i="1">
                <a:latin typeface="Verdana" pitchFamily="34" charset="0"/>
                <a:ea typeface="굴림" pitchFamily="34" charset="-127"/>
              </a:rPr>
              <a:t>Six stage multiply pipeline</a:t>
            </a:r>
          </a:p>
        </p:txBody>
      </p:sp>
      <p:sp>
        <p:nvSpPr>
          <p:cNvPr id="33812" name="Line 38"/>
          <p:cNvSpPr>
            <a:spLocks noChangeShapeType="1"/>
          </p:cNvSpPr>
          <p:nvPr/>
        </p:nvSpPr>
        <p:spPr bwMode="auto">
          <a:xfrm flipV="1">
            <a:off x="5715000" y="4343400"/>
            <a:ext cx="76200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C8FCB2C-61B7-44B5-8FBD-6EE67A4F8958}" type="slidenum">
              <a:rPr lang="en-US" smtClean="0">
                <a:latin typeface="Times New Roman" pitchFamily="18" charset="0"/>
                <a:cs typeface="Arial" charset="0"/>
              </a:rPr>
              <a:pPr/>
              <a:t>11</a:t>
            </a:fld>
            <a:endParaRPr lang="en-US" b="0" smtClean="0">
              <a:solidFill>
                <a:srgbClr val="FBBA03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933450" y="303213"/>
            <a:ext cx="7162800" cy="476250"/>
          </a:xfrm>
        </p:spPr>
        <p:txBody>
          <a:bodyPr/>
          <a:lstStyle/>
          <a:p>
            <a:r>
              <a:rPr lang="en-US" altLang="ko-KR" sz="2800" smtClean="0">
                <a:ea typeface="굴림" pitchFamily="34" charset="-127"/>
              </a:rPr>
              <a:t>Vector Instruction Execution</a:t>
            </a: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2974975" y="965200"/>
            <a:ext cx="1568450" cy="366713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ko-KR" sz="1800">
                <a:latin typeface="Verdana" pitchFamily="34" charset="0"/>
                <a:ea typeface="굴림" pitchFamily="34" charset="-127"/>
              </a:rPr>
              <a:t>ADDV C,A,B</a:t>
            </a:r>
          </a:p>
        </p:txBody>
      </p:sp>
      <p:grpSp>
        <p:nvGrpSpPr>
          <p:cNvPr id="35844" name="Group 4"/>
          <p:cNvGrpSpPr>
            <a:grpSpLocks/>
          </p:cNvGrpSpPr>
          <p:nvPr/>
        </p:nvGrpSpPr>
        <p:grpSpPr bwMode="auto">
          <a:xfrm>
            <a:off x="693738" y="1408113"/>
            <a:ext cx="2741612" cy="4816475"/>
            <a:chOff x="480" y="816"/>
            <a:chExt cx="1727" cy="3034"/>
          </a:xfrm>
        </p:grpSpPr>
        <p:grpSp>
          <p:nvGrpSpPr>
            <p:cNvPr id="35960" name="Group 5"/>
            <p:cNvGrpSpPr>
              <a:grpSpLocks/>
            </p:cNvGrpSpPr>
            <p:nvPr/>
          </p:nvGrpSpPr>
          <p:grpSpPr bwMode="auto">
            <a:xfrm>
              <a:off x="658" y="1882"/>
              <a:ext cx="798" cy="1968"/>
              <a:chOff x="815" y="1402"/>
              <a:chExt cx="798" cy="1968"/>
            </a:xfrm>
          </p:grpSpPr>
          <p:sp>
            <p:nvSpPr>
              <p:cNvPr id="35963" name="Freeform 6"/>
              <p:cNvSpPr>
                <a:spLocks/>
              </p:cNvSpPr>
              <p:nvPr/>
            </p:nvSpPr>
            <p:spPr bwMode="auto">
              <a:xfrm>
                <a:off x="960" y="2352"/>
                <a:ext cx="576" cy="672"/>
              </a:xfrm>
              <a:custGeom>
                <a:avLst/>
                <a:gdLst>
                  <a:gd name="T0" fmla="*/ 0 w 576"/>
                  <a:gd name="T1" fmla="*/ 0 h 672"/>
                  <a:gd name="T2" fmla="*/ 144 w 576"/>
                  <a:gd name="T3" fmla="*/ 672 h 672"/>
                  <a:gd name="T4" fmla="*/ 450 w 576"/>
                  <a:gd name="T5" fmla="*/ 672 h 672"/>
                  <a:gd name="T6" fmla="*/ 576 w 576"/>
                  <a:gd name="T7" fmla="*/ 0 h 672"/>
                  <a:gd name="T8" fmla="*/ 336 w 576"/>
                  <a:gd name="T9" fmla="*/ 0 h 672"/>
                  <a:gd name="T10" fmla="*/ 288 w 576"/>
                  <a:gd name="T11" fmla="*/ 96 h 672"/>
                  <a:gd name="T12" fmla="*/ 240 w 576"/>
                  <a:gd name="T13" fmla="*/ 0 h 672"/>
                  <a:gd name="T14" fmla="*/ 0 w 576"/>
                  <a:gd name="T15" fmla="*/ 0 h 67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576"/>
                  <a:gd name="T25" fmla="*/ 0 h 672"/>
                  <a:gd name="T26" fmla="*/ 576 w 576"/>
                  <a:gd name="T27" fmla="*/ 672 h 67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576" h="672">
                    <a:moveTo>
                      <a:pt x="0" y="0"/>
                    </a:moveTo>
                    <a:lnTo>
                      <a:pt x="144" y="672"/>
                    </a:lnTo>
                    <a:lnTo>
                      <a:pt x="450" y="672"/>
                    </a:lnTo>
                    <a:lnTo>
                      <a:pt x="576" y="0"/>
                    </a:lnTo>
                    <a:lnTo>
                      <a:pt x="336" y="0"/>
                    </a:lnTo>
                    <a:lnTo>
                      <a:pt x="288" y="96"/>
                    </a:lnTo>
                    <a:lnTo>
                      <a:pt x="240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31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>
                <a:spAutoFit/>
              </a:bodyPr>
              <a:lstStyle/>
              <a:p>
                <a:endParaRPr lang="pt-BR"/>
              </a:p>
            </p:txBody>
          </p:sp>
          <p:grpSp>
            <p:nvGrpSpPr>
              <p:cNvPr id="35964" name="Group 7"/>
              <p:cNvGrpSpPr>
                <a:grpSpLocks/>
              </p:cNvGrpSpPr>
              <p:nvPr/>
            </p:nvGrpSpPr>
            <p:grpSpPr bwMode="auto">
              <a:xfrm>
                <a:off x="960" y="2928"/>
                <a:ext cx="626" cy="48"/>
                <a:chOff x="1536" y="2256"/>
                <a:chExt cx="626" cy="48"/>
              </a:xfrm>
            </p:grpSpPr>
            <p:sp>
              <p:nvSpPr>
                <p:cNvPr id="35987" name="Rectangle 8"/>
                <p:cNvSpPr>
                  <a:spLocks noChangeArrowheads="1"/>
                </p:cNvSpPr>
                <p:nvPr/>
              </p:nvSpPr>
              <p:spPr bwMode="auto">
                <a:xfrm>
                  <a:off x="1536" y="2256"/>
                  <a:ext cx="576" cy="48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35988" name="Freeform 9"/>
                <p:cNvSpPr>
                  <a:spLocks/>
                </p:cNvSpPr>
                <p:nvPr/>
              </p:nvSpPr>
              <p:spPr bwMode="auto">
                <a:xfrm>
                  <a:off x="2064" y="2256"/>
                  <a:ext cx="48" cy="48"/>
                </a:xfrm>
                <a:custGeom>
                  <a:avLst/>
                  <a:gdLst>
                    <a:gd name="T0" fmla="*/ 48 w 48"/>
                    <a:gd name="T1" fmla="*/ 24 h 96"/>
                    <a:gd name="T2" fmla="*/ 0 w 48"/>
                    <a:gd name="T3" fmla="*/ 12 h 96"/>
                    <a:gd name="T4" fmla="*/ 48 w 48"/>
                    <a:gd name="T5" fmla="*/ 0 h 96"/>
                    <a:gd name="T6" fmla="*/ 48 w 48"/>
                    <a:gd name="T7" fmla="*/ 24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48"/>
                    <a:gd name="T13" fmla="*/ 0 h 96"/>
                    <a:gd name="T14" fmla="*/ 48 w 48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48" h="96">
                      <a:moveTo>
                        <a:pt x="48" y="96"/>
                      </a:moveTo>
                      <a:lnTo>
                        <a:pt x="0" y="48"/>
                      </a:lnTo>
                      <a:lnTo>
                        <a:pt x="48" y="0"/>
                      </a:lnTo>
                      <a:lnTo>
                        <a:pt x="48" y="96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ctr">
                  <a:spAutoFit/>
                </a:bodyPr>
                <a:lstStyle/>
                <a:p>
                  <a:endParaRPr lang="pt-BR"/>
                </a:p>
              </p:txBody>
            </p:sp>
            <p:sp>
              <p:nvSpPr>
                <p:cNvPr id="35989" name="Line 10"/>
                <p:cNvSpPr>
                  <a:spLocks noChangeShapeType="1"/>
                </p:cNvSpPr>
                <p:nvPr/>
              </p:nvSpPr>
              <p:spPr bwMode="auto">
                <a:xfrm>
                  <a:off x="2114" y="2280"/>
                  <a:ext cx="48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35965" name="Group 11"/>
              <p:cNvGrpSpPr>
                <a:grpSpLocks/>
              </p:cNvGrpSpPr>
              <p:nvPr/>
            </p:nvGrpSpPr>
            <p:grpSpPr bwMode="auto">
              <a:xfrm>
                <a:off x="960" y="2448"/>
                <a:ext cx="626" cy="48"/>
                <a:chOff x="1536" y="2256"/>
                <a:chExt cx="626" cy="48"/>
              </a:xfrm>
            </p:grpSpPr>
            <p:sp>
              <p:nvSpPr>
                <p:cNvPr id="35984" name="Rectangle 12"/>
                <p:cNvSpPr>
                  <a:spLocks noChangeArrowheads="1"/>
                </p:cNvSpPr>
                <p:nvPr/>
              </p:nvSpPr>
              <p:spPr bwMode="auto">
                <a:xfrm>
                  <a:off x="1536" y="2256"/>
                  <a:ext cx="576" cy="48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35985" name="Freeform 13"/>
                <p:cNvSpPr>
                  <a:spLocks/>
                </p:cNvSpPr>
                <p:nvPr/>
              </p:nvSpPr>
              <p:spPr bwMode="auto">
                <a:xfrm>
                  <a:off x="2064" y="2256"/>
                  <a:ext cx="48" cy="48"/>
                </a:xfrm>
                <a:custGeom>
                  <a:avLst/>
                  <a:gdLst>
                    <a:gd name="T0" fmla="*/ 48 w 48"/>
                    <a:gd name="T1" fmla="*/ 24 h 96"/>
                    <a:gd name="T2" fmla="*/ 0 w 48"/>
                    <a:gd name="T3" fmla="*/ 12 h 96"/>
                    <a:gd name="T4" fmla="*/ 48 w 48"/>
                    <a:gd name="T5" fmla="*/ 0 h 96"/>
                    <a:gd name="T6" fmla="*/ 48 w 48"/>
                    <a:gd name="T7" fmla="*/ 24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48"/>
                    <a:gd name="T13" fmla="*/ 0 h 96"/>
                    <a:gd name="T14" fmla="*/ 48 w 48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48" h="96">
                      <a:moveTo>
                        <a:pt x="48" y="96"/>
                      </a:moveTo>
                      <a:lnTo>
                        <a:pt x="0" y="48"/>
                      </a:lnTo>
                      <a:lnTo>
                        <a:pt x="48" y="0"/>
                      </a:lnTo>
                      <a:lnTo>
                        <a:pt x="48" y="96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ctr">
                  <a:spAutoFit/>
                </a:bodyPr>
                <a:lstStyle/>
                <a:p>
                  <a:endParaRPr lang="pt-BR"/>
                </a:p>
              </p:txBody>
            </p:sp>
            <p:sp>
              <p:nvSpPr>
                <p:cNvPr id="35986" name="Line 14"/>
                <p:cNvSpPr>
                  <a:spLocks noChangeShapeType="1"/>
                </p:cNvSpPr>
                <p:nvPr/>
              </p:nvSpPr>
              <p:spPr bwMode="auto">
                <a:xfrm>
                  <a:off x="2114" y="2280"/>
                  <a:ext cx="48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35966" name="Group 15"/>
              <p:cNvGrpSpPr>
                <a:grpSpLocks/>
              </p:cNvGrpSpPr>
              <p:nvPr/>
            </p:nvGrpSpPr>
            <p:grpSpPr bwMode="auto">
              <a:xfrm>
                <a:off x="960" y="2688"/>
                <a:ext cx="626" cy="48"/>
                <a:chOff x="1536" y="2256"/>
                <a:chExt cx="626" cy="48"/>
              </a:xfrm>
            </p:grpSpPr>
            <p:sp>
              <p:nvSpPr>
                <p:cNvPr id="35981" name="Rectangle 16"/>
                <p:cNvSpPr>
                  <a:spLocks noChangeArrowheads="1"/>
                </p:cNvSpPr>
                <p:nvPr/>
              </p:nvSpPr>
              <p:spPr bwMode="auto">
                <a:xfrm>
                  <a:off x="1536" y="2256"/>
                  <a:ext cx="576" cy="48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35982" name="Freeform 17"/>
                <p:cNvSpPr>
                  <a:spLocks/>
                </p:cNvSpPr>
                <p:nvPr/>
              </p:nvSpPr>
              <p:spPr bwMode="auto">
                <a:xfrm>
                  <a:off x="2064" y="2256"/>
                  <a:ext cx="48" cy="48"/>
                </a:xfrm>
                <a:custGeom>
                  <a:avLst/>
                  <a:gdLst>
                    <a:gd name="T0" fmla="*/ 48 w 48"/>
                    <a:gd name="T1" fmla="*/ 24 h 96"/>
                    <a:gd name="T2" fmla="*/ 0 w 48"/>
                    <a:gd name="T3" fmla="*/ 12 h 96"/>
                    <a:gd name="T4" fmla="*/ 48 w 48"/>
                    <a:gd name="T5" fmla="*/ 0 h 96"/>
                    <a:gd name="T6" fmla="*/ 48 w 48"/>
                    <a:gd name="T7" fmla="*/ 24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48"/>
                    <a:gd name="T13" fmla="*/ 0 h 96"/>
                    <a:gd name="T14" fmla="*/ 48 w 48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48" h="96">
                      <a:moveTo>
                        <a:pt x="48" y="96"/>
                      </a:moveTo>
                      <a:lnTo>
                        <a:pt x="0" y="48"/>
                      </a:lnTo>
                      <a:lnTo>
                        <a:pt x="48" y="0"/>
                      </a:lnTo>
                      <a:lnTo>
                        <a:pt x="48" y="96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ctr">
                  <a:spAutoFit/>
                </a:bodyPr>
                <a:lstStyle/>
                <a:p>
                  <a:endParaRPr lang="pt-BR"/>
                </a:p>
              </p:txBody>
            </p:sp>
            <p:sp>
              <p:nvSpPr>
                <p:cNvPr id="35983" name="Line 18"/>
                <p:cNvSpPr>
                  <a:spLocks noChangeShapeType="1"/>
                </p:cNvSpPr>
                <p:nvPr/>
              </p:nvSpPr>
              <p:spPr bwMode="auto">
                <a:xfrm>
                  <a:off x="2114" y="2280"/>
                  <a:ext cx="48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sp>
            <p:nvSpPr>
              <p:cNvPr id="35967" name="Text Box 19"/>
              <p:cNvSpPr txBox="1">
                <a:spLocks noChangeArrowheads="1"/>
              </p:cNvSpPr>
              <p:nvPr/>
            </p:nvSpPr>
            <p:spPr bwMode="auto">
              <a:xfrm>
                <a:off x="1055" y="2698"/>
                <a:ext cx="367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C[1]</a:t>
                </a:r>
              </a:p>
            </p:txBody>
          </p:sp>
          <p:sp>
            <p:nvSpPr>
              <p:cNvPr id="35968" name="Text Box 20"/>
              <p:cNvSpPr txBox="1">
                <a:spLocks noChangeArrowheads="1"/>
              </p:cNvSpPr>
              <p:nvPr/>
            </p:nvSpPr>
            <p:spPr bwMode="auto">
              <a:xfrm>
                <a:off x="1055" y="2458"/>
                <a:ext cx="367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C[2]</a:t>
                </a:r>
              </a:p>
            </p:txBody>
          </p:sp>
          <p:sp>
            <p:nvSpPr>
              <p:cNvPr id="35969" name="Text Box 21"/>
              <p:cNvSpPr txBox="1">
                <a:spLocks noChangeArrowheads="1"/>
              </p:cNvSpPr>
              <p:nvPr/>
            </p:nvSpPr>
            <p:spPr bwMode="auto">
              <a:xfrm>
                <a:off x="1055" y="3178"/>
                <a:ext cx="367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C[0]</a:t>
                </a:r>
              </a:p>
            </p:txBody>
          </p:sp>
          <p:sp>
            <p:nvSpPr>
              <p:cNvPr id="35970" name="Line 22"/>
              <p:cNvSpPr>
                <a:spLocks noChangeShapeType="1"/>
              </p:cNvSpPr>
              <p:nvPr/>
            </p:nvSpPr>
            <p:spPr bwMode="auto">
              <a:xfrm>
                <a:off x="1248" y="3024"/>
                <a:ext cx="0" cy="144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35971" name="Line 23"/>
              <p:cNvSpPr>
                <a:spLocks noChangeShapeType="1"/>
              </p:cNvSpPr>
              <p:nvPr/>
            </p:nvSpPr>
            <p:spPr bwMode="auto">
              <a:xfrm>
                <a:off x="1440" y="2208"/>
                <a:ext cx="0" cy="144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35972" name="Line 24"/>
              <p:cNvSpPr>
                <a:spLocks noChangeShapeType="1"/>
              </p:cNvSpPr>
              <p:nvPr/>
            </p:nvSpPr>
            <p:spPr bwMode="auto">
              <a:xfrm>
                <a:off x="1056" y="2208"/>
                <a:ext cx="0" cy="144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35973" name="Text Box 25"/>
              <p:cNvSpPr txBox="1">
                <a:spLocks noChangeArrowheads="1"/>
              </p:cNvSpPr>
              <p:nvPr/>
            </p:nvSpPr>
            <p:spPr bwMode="auto">
              <a:xfrm>
                <a:off x="815" y="1978"/>
                <a:ext cx="365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A[3]</a:t>
                </a:r>
              </a:p>
            </p:txBody>
          </p:sp>
          <p:sp>
            <p:nvSpPr>
              <p:cNvPr id="35974" name="Text Box 26"/>
              <p:cNvSpPr txBox="1">
                <a:spLocks noChangeArrowheads="1"/>
              </p:cNvSpPr>
              <p:nvPr/>
            </p:nvSpPr>
            <p:spPr bwMode="auto">
              <a:xfrm>
                <a:off x="1247" y="1978"/>
                <a:ext cx="366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B[3]</a:t>
                </a:r>
              </a:p>
            </p:txBody>
          </p:sp>
          <p:sp>
            <p:nvSpPr>
              <p:cNvPr id="35975" name="Text Box 27"/>
              <p:cNvSpPr txBox="1">
                <a:spLocks noChangeArrowheads="1"/>
              </p:cNvSpPr>
              <p:nvPr/>
            </p:nvSpPr>
            <p:spPr bwMode="auto">
              <a:xfrm>
                <a:off x="815" y="1786"/>
                <a:ext cx="365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A[4]</a:t>
                </a:r>
              </a:p>
            </p:txBody>
          </p:sp>
          <p:sp>
            <p:nvSpPr>
              <p:cNvPr id="35976" name="Text Box 28"/>
              <p:cNvSpPr txBox="1">
                <a:spLocks noChangeArrowheads="1"/>
              </p:cNvSpPr>
              <p:nvPr/>
            </p:nvSpPr>
            <p:spPr bwMode="auto">
              <a:xfrm>
                <a:off x="1247" y="1786"/>
                <a:ext cx="366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B[4]</a:t>
                </a:r>
              </a:p>
            </p:txBody>
          </p:sp>
          <p:sp>
            <p:nvSpPr>
              <p:cNvPr id="35977" name="Text Box 29"/>
              <p:cNvSpPr txBox="1">
                <a:spLocks noChangeArrowheads="1"/>
              </p:cNvSpPr>
              <p:nvPr/>
            </p:nvSpPr>
            <p:spPr bwMode="auto">
              <a:xfrm>
                <a:off x="815" y="1594"/>
                <a:ext cx="365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A[5]</a:t>
                </a:r>
              </a:p>
            </p:txBody>
          </p:sp>
          <p:sp>
            <p:nvSpPr>
              <p:cNvPr id="35978" name="Text Box 30"/>
              <p:cNvSpPr txBox="1">
                <a:spLocks noChangeArrowheads="1"/>
              </p:cNvSpPr>
              <p:nvPr/>
            </p:nvSpPr>
            <p:spPr bwMode="auto">
              <a:xfrm>
                <a:off x="1247" y="1594"/>
                <a:ext cx="366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B[5]</a:t>
                </a:r>
              </a:p>
            </p:txBody>
          </p:sp>
          <p:sp>
            <p:nvSpPr>
              <p:cNvPr id="35979" name="Text Box 31"/>
              <p:cNvSpPr txBox="1">
                <a:spLocks noChangeArrowheads="1"/>
              </p:cNvSpPr>
              <p:nvPr/>
            </p:nvSpPr>
            <p:spPr bwMode="auto">
              <a:xfrm>
                <a:off x="815" y="1402"/>
                <a:ext cx="365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A[6]</a:t>
                </a:r>
              </a:p>
            </p:txBody>
          </p:sp>
          <p:sp>
            <p:nvSpPr>
              <p:cNvPr id="35980" name="Text Box 32"/>
              <p:cNvSpPr txBox="1">
                <a:spLocks noChangeArrowheads="1"/>
              </p:cNvSpPr>
              <p:nvPr/>
            </p:nvSpPr>
            <p:spPr bwMode="auto">
              <a:xfrm>
                <a:off x="1247" y="1402"/>
                <a:ext cx="366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B[6]</a:t>
                </a:r>
              </a:p>
            </p:txBody>
          </p:sp>
        </p:grpSp>
        <p:sp>
          <p:nvSpPr>
            <p:cNvPr id="35961" name="Line 33"/>
            <p:cNvSpPr>
              <a:spLocks noChangeShapeType="1"/>
            </p:cNvSpPr>
            <p:nvPr/>
          </p:nvSpPr>
          <p:spPr bwMode="auto">
            <a:xfrm flipH="1">
              <a:off x="1152" y="816"/>
              <a:ext cx="1008" cy="105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pt-BR"/>
            </a:p>
          </p:txBody>
        </p:sp>
        <p:sp>
          <p:nvSpPr>
            <p:cNvPr id="35962" name="Oval 34"/>
            <p:cNvSpPr>
              <a:spLocks noChangeArrowheads="1"/>
            </p:cNvSpPr>
            <p:nvPr/>
          </p:nvSpPr>
          <p:spPr bwMode="auto">
            <a:xfrm>
              <a:off x="480" y="954"/>
              <a:ext cx="1727" cy="63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400" i="1">
                  <a:latin typeface="Verdana" pitchFamily="34" charset="0"/>
                  <a:ea typeface="굴림" pitchFamily="34" charset="-127"/>
                </a:rPr>
                <a:t>Execution using one pipelined functional unit</a:t>
              </a:r>
            </a:p>
          </p:txBody>
        </p:sp>
      </p:grpSp>
      <p:grpSp>
        <p:nvGrpSpPr>
          <p:cNvPr id="35845" name="Group 35"/>
          <p:cNvGrpSpPr>
            <a:grpSpLocks/>
          </p:cNvGrpSpPr>
          <p:nvPr/>
        </p:nvGrpSpPr>
        <p:grpSpPr bwMode="auto">
          <a:xfrm>
            <a:off x="3130550" y="1408113"/>
            <a:ext cx="5341938" cy="4816475"/>
            <a:chOff x="2015" y="816"/>
            <a:chExt cx="3365" cy="3034"/>
          </a:xfrm>
        </p:grpSpPr>
        <p:grpSp>
          <p:nvGrpSpPr>
            <p:cNvPr id="35846" name="Group 36"/>
            <p:cNvGrpSpPr>
              <a:grpSpLocks/>
            </p:cNvGrpSpPr>
            <p:nvPr/>
          </p:nvGrpSpPr>
          <p:grpSpPr bwMode="auto">
            <a:xfrm>
              <a:off x="2015" y="1882"/>
              <a:ext cx="869" cy="1968"/>
              <a:chOff x="780" y="1402"/>
              <a:chExt cx="869" cy="1968"/>
            </a:xfrm>
          </p:grpSpPr>
          <p:sp>
            <p:nvSpPr>
              <p:cNvPr id="35933" name="Freeform 37"/>
              <p:cNvSpPr>
                <a:spLocks/>
              </p:cNvSpPr>
              <p:nvPr/>
            </p:nvSpPr>
            <p:spPr bwMode="auto">
              <a:xfrm>
                <a:off x="960" y="2352"/>
                <a:ext cx="576" cy="672"/>
              </a:xfrm>
              <a:custGeom>
                <a:avLst/>
                <a:gdLst>
                  <a:gd name="T0" fmla="*/ 0 w 576"/>
                  <a:gd name="T1" fmla="*/ 0 h 672"/>
                  <a:gd name="T2" fmla="*/ 144 w 576"/>
                  <a:gd name="T3" fmla="*/ 672 h 672"/>
                  <a:gd name="T4" fmla="*/ 450 w 576"/>
                  <a:gd name="T5" fmla="*/ 672 h 672"/>
                  <a:gd name="T6" fmla="*/ 576 w 576"/>
                  <a:gd name="T7" fmla="*/ 0 h 672"/>
                  <a:gd name="T8" fmla="*/ 336 w 576"/>
                  <a:gd name="T9" fmla="*/ 0 h 672"/>
                  <a:gd name="T10" fmla="*/ 288 w 576"/>
                  <a:gd name="T11" fmla="*/ 96 h 672"/>
                  <a:gd name="T12" fmla="*/ 240 w 576"/>
                  <a:gd name="T13" fmla="*/ 0 h 672"/>
                  <a:gd name="T14" fmla="*/ 0 w 576"/>
                  <a:gd name="T15" fmla="*/ 0 h 67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576"/>
                  <a:gd name="T25" fmla="*/ 0 h 672"/>
                  <a:gd name="T26" fmla="*/ 576 w 576"/>
                  <a:gd name="T27" fmla="*/ 672 h 67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576" h="672">
                    <a:moveTo>
                      <a:pt x="0" y="0"/>
                    </a:moveTo>
                    <a:lnTo>
                      <a:pt x="144" y="672"/>
                    </a:lnTo>
                    <a:lnTo>
                      <a:pt x="450" y="672"/>
                    </a:lnTo>
                    <a:lnTo>
                      <a:pt x="576" y="0"/>
                    </a:lnTo>
                    <a:lnTo>
                      <a:pt x="336" y="0"/>
                    </a:lnTo>
                    <a:lnTo>
                      <a:pt x="288" y="96"/>
                    </a:lnTo>
                    <a:lnTo>
                      <a:pt x="240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31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>
                <a:spAutoFit/>
              </a:bodyPr>
              <a:lstStyle/>
              <a:p>
                <a:endParaRPr lang="pt-BR"/>
              </a:p>
            </p:txBody>
          </p:sp>
          <p:grpSp>
            <p:nvGrpSpPr>
              <p:cNvPr id="35934" name="Group 38"/>
              <p:cNvGrpSpPr>
                <a:grpSpLocks/>
              </p:cNvGrpSpPr>
              <p:nvPr/>
            </p:nvGrpSpPr>
            <p:grpSpPr bwMode="auto">
              <a:xfrm>
                <a:off x="960" y="2928"/>
                <a:ext cx="626" cy="48"/>
                <a:chOff x="1536" y="2256"/>
                <a:chExt cx="626" cy="48"/>
              </a:xfrm>
            </p:grpSpPr>
            <p:sp>
              <p:nvSpPr>
                <p:cNvPr id="35957" name="Rectangle 39"/>
                <p:cNvSpPr>
                  <a:spLocks noChangeArrowheads="1"/>
                </p:cNvSpPr>
                <p:nvPr/>
              </p:nvSpPr>
              <p:spPr bwMode="auto">
                <a:xfrm>
                  <a:off x="1536" y="2256"/>
                  <a:ext cx="576" cy="48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35958" name="Freeform 40"/>
                <p:cNvSpPr>
                  <a:spLocks/>
                </p:cNvSpPr>
                <p:nvPr/>
              </p:nvSpPr>
              <p:spPr bwMode="auto">
                <a:xfrm>
                  <a:off x="2064" y="2256"/>
                  <a:ext cx="48" cy="48"/>
                </a:xfrm>
                <a:custGeom>
                  <a:avLst/>
                  <a:gdLst>
                    <a:gd name="T0" fmla="*/ 48 w 48"/>
                    <a:gd name="T1" fmla="*/ 24 h 96"/>
                    <a:gd name="T2" fmla="*/ 0 w 48"/>
                    <a:gd name="T3" fmla="*/ 12 h 96"/>
                    <a:gd name="T4" fmla="*/ 48 w 48"/>
                    <a:gd name="T5" fmla="*/ 0 h 96"/>
                    <a:gd name="T6" fmla="*/ 48 w 48"/>
                    <a:gd name="T7" fmla="*/ 24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48"/>
                    <a:gd name="T13" fmla="*/ 0 h 96"/>
                    <a:gd name="T14" fmla="*/ 48 w 48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48" h="96">
                      <a:moveTo>
                        <a:pt x="48" y="96"/>
                      </a:moveTo>
                      <a:lnTo>
                        <a:pt x="0" y="48"/>
                      </a:lnTo>
                      <a:lnTo>
                        <a:pt x="48" y="0"/>
                      </a:lnTo>
                      <a:lnTo>
                        <a:pt x="48" y="96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ctr">
                  <a:spAutoFit/>
                </a:bodyPr>
                <a:lstStyle/>
                <a:p>
                  <a:endParaRPr lang="pt-BR"/>
                </a:p>
              </p:txBody>
            </p:sp>
            <p:sp>
              <p:nvSpPr>
                <p:cNvPr id="35959" name="Line 41"/>
                <p:cNvSpPr>
                  <a:spLocks noChangeShapeType="1"/>
                </p:cNvSpPr>
                <p:nvPr/>
              </p:nvSpPr>
              <p:spPr bwMode="auto">
                <a:xfrm>
                  <a:off x="2114" y="2280"/>
                  <a:ext cx="48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35935" name="Group 42"/>
              <p:cNvGrpSpPr>
                <a:grpSpLocks/>
              </p:cNvGrpSpPr>
              <p:nvPr/>
            </p:nvGrpSpPr>
            <p:grpSpPr bwMode="auto">
              <a:xfrm>
                <a:off x="960" y="2448"/>
                <a:ext cx="626" cy="48"/>
                <a:chOff x="1536" y="2256"/>
                <a:chExt cx="626" cy="48"/>
              </a:xfrm>
            </p:grpSpPr>
            <p:sp>
              <p:nvSpPr>
                <p:cNvPr id="35954" name="Rectangle 43"/>
                <p:cNvSpPr>
                  <a:spLocks noChangeArrowheads="1"/>
                </p:cNvSpPr>
                <p:nvPr/>
              </p:nvSpPr>
              <p:spPr bwMode="auto">
                <a:xfrm>
                  <a:off x="1536" y="2256"/>
                  <a:ext cx="576" cy="48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35955" name="Freeform 44"/>
                <p:cNvSpPr>
                  <a:spLocks/>
                </p:cNvSpPr>
                <p:nvPr/>
              </p:nvSpPr>
              <p:spPr bwMode="auto">
                <a:xfrm>
                  <a:off x="2064" y="2256"/>
                  <a:ext cx="48" cy="48"/>
                </a:xfrm>
                <a:custGeom>
                  <a:avLst/>
                  <a:gdLst>
                    <a:gd name="T0" fmla="*/ 48 w 48"/>
                    <a:gd name="T1" fmla="*/ 24 h 96"/>
                    <a:gd name="T2" fmla="*/ 0 w 48"/>
                    <a:gd name="T3" fmla="*/ 12 h 96"/>
                    <a:gd name="T4" fmla="*/ 48 w 48"/>
                    <a:gd name="T5" fmla="*/ 0 h 96"/>
                    <a:gd name="T6" fmla="*/ 48 w 48"/>
                    <a:gd name="T7" fmla="*/ 24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48"/>
                    <a:gd name="T13" fmla="*/ 0 h 96"/>
                    <a:gd name="T14" fmla="*/ 48 w 48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48" h="96">
                      <a:moveTo>
                        <a:pt x="48" y="96"/>
                      </a:moveTo>
                      <a:lnTo>
                        <a:pt x="0" y="48"/>
                      </a:lnTo>
                      <a:lnTo>
                        <a:pt x="48" y="0"/>
                      </a:lnTo>
                      <a:lnTo>
                        <a:pt x="48" y="96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ctr">
                  <a:spAutoFit/>
                </a:bodyPr>
                <a:lstStyle/>
                <a:p>
                  <a:endParaRPr lang="pt-BR"/>
                </a:p>
              </p:txBody>
            </p:sp>
            <p:sp>
              <p:nvSpPr>
                <p:cNvPr id="35956" name="Line 45"/>
                <p:cNvSpPr>
                  <a:spLocks noChangeShapeType="1"/>
                </p:cNvSpPr>
                <p:nvPr/>
              </p:nvSpPr>
              <p:spPr bwMode="auto">
                <a:xfrm>
                  <a:off x="2114" y="2280"/>
                  <a:ext cx="48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35936" name="Group 46"/>
              <p:cNvGrpSpPr>
                <a:grpSpLocks/>
              </p:cNvGrpSpPr>
              <p:nvPr/>
            </p:nvGrpSpPr>
            <p:grpSpPr bwMode="auto">
              <a:xfrm>
                <a:off x="960" y="2688"/>
                <a:ext cx="626" cy="48"/>
                <a:chOff x="1536" y="2256"/>
                <a:chExt cx="626" cy="48"/>
              </a:xfrm>
            </p:grpSpPr>
            <p:sp>
              <p:nvSpPr>
                <p:cNvPr id="35951" name="Rectangle 47"/>
                <p:cNvSpPr>
                  <a:spLocks noChangeArrowheads="1"/>
                </p:cNvSpPr>
                <p:nvPr/>
              </p:nvSpPr>
              <p:spPr bwMode="auto">
                <a:xfrm>
                  <a:off x="1536" y="2256"/>
                  <a:ext cx="576" cy="48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35952" name="Freeform 48"/>
                <p:cNvSpPr>
                  <a:spLocks/>
                </p:cNvSpPr>
                <p:nvPr/>
              </p:nvSpPr>
              <p:spPr bwMode="auto">
                <a:xfrm>
                  <a:off x="2064" y="2256"/>
                  <a:ext cx="48" cy="48"/>
                </a:xfrm>
                <a:custGeom>
                  <a:avLst/>
                  <a:gdLst>
                    <a:gd name="T0" fmla="*/ 48 w 48"/>
                    <a:gd name="T1" fmla="*/ 24 h 96"/>
                    <a:gd name="T2" fmla="*/ 0 w 48"/>
                    <a:gd name="T3" fmla="*/ 12 h 96"/>
                    <a:gd name="T4" fmla="*/ 48 w 48"/>
                    <a:gd name="T5" fmla="*/ 0 h 96"/>
                    <a:gd name="T6" fmla="*/ 48 w 48"/>
                    <a:gd name="T7" fmla="*/ 24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48"/>
                    <a:gd name="T13" fmla="*/ 0 h 96"/>
                    <a:gd name="T14" fmla="*/ 48 w 48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48" h="96">
                      <a:moveTo>
                        <a:pt x="48" y="96"/>
                      </a:moveTo>
                      <a:lnTo>
                        <a:pt x="0" y="48"/>
                      </a:lnTo>
                      <a:lnTo>
                        <a:pt x="48" y="0"/>
                      </a:lnTo>
                      <a:lnTo>
                        <a:pt x="48" y="96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ctr">
                  <a:spAutoFit/>
                </a:bodyPr>
                <a:lstStyle/>
                <a:p>
                  <a:endParaRPr lang="pt-BR"/>
                </a:p>
              </p:txBody>
            </p:sp>
            <p:sp>
              <p:nvSpPr>
                <p:cNvPr id="35953" name="Line 49"/>
                <p:cNvSpPr>
                  <a:spLocks noChangeShapeType="1"/>
                </p:cNvSpPr>
                <p:nvPr/>
              </p:nvSpPr>
              <p:spPr bwMode="auto">
                <a:xfrm>
                  <a:off x="2114" y="2280"/>
                  <a:ext cx="48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sp>
            <p:nvSpPr>
              <p:cNvPr id="35937" name="Text Box 50"/>
              <p:cNvSpPr txBox="1">
                <a:spLocks noChangeArrowheads="1"/>
              </p:cNvSpPr>
              <p:nvPr/>
            </p:nvSpPr>
            <p:spPr bwMode="auto">
              <a:xfrm>
                <a:off x="1055" y="2698"/>
                <a:ext cx="367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C[4]</a:t>
                </a:r>
              </a:p>
            </p:txBody>
          </p:sp>
          <p:sp>
            <p:nvSpPr>
              <p:cNvPr id="35938" name="Text Box 51"/>
              <p:cNvSpPr txBox="1">
                <a:spLocks noChangeArrowheads="1"/>
              </p:cNvSpPr>
              <p:nvPr/>
            </p:nvSpPr>
            <p:spPr bwMode="auto">
              <a:xfrm>
                <a:off x="1055" y="2458"/>
                <a:ext cx="367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C[8]</a:t>
                </a:r>
              </a:p>
            </p:txBody>
          </p:sp>
          <p:sp>
            <p:nvSpPr>
              <p:cNvPr id="35939" name="Text Box 52"/>
              <p:cNvSpPr txBox="1">
                <a:spLocks noChangeArrowheads="1"/>
              </p:cNvSpPr>
              <p:nvPr/>
            </p:nvSpPr>
            <p:spPr bwMode="auto">
              <a:xfrm>
                <a:off x="1055" y="3178"/>
                <a:ext cx="367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C[0]</a:t>
                </a:r>
              </a:p>
            </p:txBody>
          </p:sp>
          <p:sp>
            <p:nvSpPr>
              <p:cNvPr id="35940" name="Line 53"/>
              <p:cNvSpPr>
                <a:spLocks noChangeShapeType="1"/>
              </p:cNvSpPr>
              <p:nvPr/>
            </p:nvSpPr>
            <p:spPr bwMode="auto">
              <a:xfrm>
                <a:off x="1248" y="3024"/>
                <a:ext cx="0" cy="144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35941" name="Line 54"/>
              <p:cNvSpPr>
                <a:spLocks noChangeShapeType="1"/>
              </p:cNvSpPr>
              <p:nvPr/>
            </p:nvSpPr>
            <p:spPr bwMode="auto">
              <a:xfrm>
                <a:off x="1440" y="2208"/>
                <a:ext cx="0" cy="144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35942" name="Line 55"/>
              <p:cNvSpPr>
                <a:spLocks noChangeShapeType="1"/>
              </p:cNvSpPr>
              <p:nvPr/>
            </p:nvSpPr>
            <p:spPr bwMode="auto">
              <a:xfrm>
                <a:off x="1056" y="2208"/>
                <a:ext cx="0" cy="144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35943" name="Text Box 56"/>
              <p:cNvSpPr txBox="1">
                <a:spLocks noChangeArrowheads="1"/>
              </p:cNvSpPr>
              <p:nvPr/>
            </p:nvSpPr>
            <p:spPr bwMode="auto">
              <a:xfrm>
                <a:off x="780" y="1978"/>
                <a:ext cx="437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A[12]</a:t>
                </a:r>
              </a:p>
            </p:txBody>
          </p:sp>
          <p:sp>
            <p:nvSpPr>
              <p:cNvPr id="35944" name="Text Box 57"/>
              <p:cNvSpPr txBox="1">
                <a:spLocks noChangeArrowheads="1"/>
              </p:cNvSpPr>
              <p:nvPr/>
            </p:nvSpPr>
            <p:spPr bwMode="auto">
              <a:xfrm>
                <a:off x="1212" y="1978"/>
                <a:ext cx="437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B[12]</a:t>
                </a:r>
              </a:p>
            </p:txBody>
          </p:sp>
          <p:sp>
            <p:nvSpPr>
              <p:cNvPr id="35945" name="Text Box 58"/>
              <p:cNvSpPr txBox="1">
                <a:spLocks noChangeArrowheads="1"/>
              </p:cNvSpPr>
              <p:nvPr/>
            </p:nvSpPr>
            <p:spPr bwMode="auto">
              <a:xfrm>
                <a:off x="780" y="1786"/>
                <a:ext cx="437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A[16]</a:t>
                </a:r>
              </a:p>
            </p:txBody>
          </p:sp>
          <p:sp>
            <p:nvSpPr>
              <p:cNvPr id="35946" name="Text Box 59"/>
              <p:cNvSpPr txBox="1">
                <a:spLocks noChangeArrowheads="1"/>
              </p:cNvSpPr>
              <p:nvPr/>
            </p:nvSpPr>
            <p:spPr bwMode="auto">
              <a:xfrm>
                <a:off x="1212" y="1786"/>
                <a:ext cx="437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B[16]</a:t>
                </a:r>
              </a:p>
            </p:txBody>
          </p:sp>
          <p:sp>
            <p:nvSpPr>
              <p:cNvPr id="35947" name="Text Box 60"/>
              <p:cNvSpPr txBox="1">
                <a:spLocks noChangeArrowheads="1"/>
              </p:cNvSpPr>
              <p:nvPr/>
            </p:nvSpPr>
            <p:spPr bwMode="auto">
              <a:xfrm>
                <a:off x="780" y="1594"/>
                <a:ext cx="437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A[20]</a:t>
                </a:r>
              </a:p>
            </p:txBody>
          </p:sp>
          <p:sp>
            <p:nvSpPr>
              <p:cNvPr id="35948" name="Text Box 61"/>
              <p:cNvSpPr txBox="1">
                <a:spLocks noChangeArrowheads="1"/>
              </p:cNvSpPr>
              <p:nvPr/>
            </p:nvSpPr>
            <p:spPr bwMode="auto">
              <a:xfrm>
                <a:off x="1212" y="1594"/>
                <a:ext cx="437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B[20]</a:t>
                </a:r>
              </a:p>
            </p:txBody>
          </p:sp>
          <p:sp>
            <p:nvSpPr>
              <p:cNvPr id="35949" name="Text Box 62"/>
              <p:cNvSpPr txBox="1">
                <a:spLocks noChangeArrowheads="1"/>
              </p:cNvSpPr>
              <p:nvPr/>
            </p:nvSpPr>
            <p:spPr bwMode="auto">
              <a:xfrm>
                <a:off x="780" y="1402"/>
                <a:ext cx="437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A[24]</a:t>
                </a:r>
              </a:p>
            </p:txBody>
          </p:sp>
          <p:sp>
            <p:nvSpPr>
              <p:cNvPr id="35950" name="Text Box 63"/>
              <p:cNvSpPr txBox="1">
                <a:spLocks noChangeArrowheads="1"/>
              </p:cNvSpPr>
              <p:nvPr/>
            </p:nvSpPr>
            <p:spPr bwMode="auto">
              <a:xfrm>
                <a:off x="1212" y="1402"/>
                <a:ext cx="437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B[24]</a:t>
                </a:r>
              </a:p>
            </p:txBody>
          </p:sp>
        </p:grpSp>
        <p:grpSp>
          <p:nvGrpSpPr>
            <p:cNvPr id="35847" name="Group 64"/>
            <p:cNvGrpSpPr>
              <a:grpSpLocks/>
            </p:cNvGrpSpPr>
            <p:nvPr/>
          </p:nvGrpSpPr>
          <p:grpSpPr bwMode="auto">
            <a:xfrm>
              <a:off x="2879" y="1882"/>
              <a:ext cx="869" cy="1968"/>
              <a:chOff x="780" y="1402"/>
              <a:chExt cx="869" cy="1968"/>
            </a:xfrm>
          </p:grpSpPr>
          <p:sp>
            <p:nvSpPr>
              <p:cNvPr id="35906" name="Freeform 65"/>
              <p:cNvSpPr>
                <a:spLocks/>
              </p:cNvSpPr>
              <p:nvPr/>
            </p:nvSpPr>
            <p:spPr bwMode="auto">
              <a:xfrm>
                <a:off x="960" y="2352"/>
                <a:ext cx="576" cy="672"/>
              </a:xfrm>
              <a:custGeom>
                <a:avLst/>
                <a:gdLst>
                  <a:gd name="T0" fmla="*/ 0 w 576"/>
                  <a:gd name="T1" fmla="*/ 0 h 672"/>
                  <a:gd name="T2" fmla="*/ 144 w 576"/>
                  <a:gd name="T3" fmla="*/ 672 h 672"/>
                  <a:gd name="T4" fmla="*/ 450 w 576"/>
                  <a:gd name="T5" fmla="*/ 672 h 672"/>
                  <a:gd name="T6" fmla="*/ 576 w 576"/>
                  <a:gd name="T7" fmla="*/ 0 h 672"/>
                  <a:gd name="T8" fmla="*/ 336 w 576"/>
                  <a:gd name="T9" fmla="*/ 0 h 672"/>
                  <a:gd name="T10" fmla="*/ 288 w 576"/>
                  <a:gd name="T11" fmla="*/ 96 h 672"/>
                  <a:gd name="T12" fmla="*/ 240 w 576"/>
                  <a:gd name="T13" fmla="*/ 0 h 672"/>
                  <a:gd name="T14" fmla="*/ 0 w 576"/>
                  <a:gd name="T15" fmla="*/ 0 h 67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576"/>
                  <a:gd name="T25" fmla="*/ 0 h 672"/>
                  <a:gd name="T26" fmla="*/ 576 w 576"/>
                  <a:gd name="T27" fmla="*/ 672 h 67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576" h="672">
                    <a:moveTo>
                      <a:pt x="0" y="0"/>
                    </a:moveTo>
                    <a:lnTo>
                      <a:pt x="144" y="672"/>
                    </a:lnTo>
                    <a:lnTo>
                      <a:pt x="450" y="672"/>
                    </a:lnTo>
                    <a:lnTo>
                      <a:pt x="576" y="0"/>
                    </a:lnTo>
                    <a:lnTo>
                      <a:pt x="336" y="0"/>
                    </a:lnTo>
                    <a:lnTo>
                      <a:pt x="288" y="96"/>
                    </a:lnTo>
                    <a:lnTo>
                      <a:pt x="240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31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>
                <a:spAutoFit/>
              </a:bodyPr>
              <a:lstStyle/>
              <a:p>
                <a:endParaRPr lang="pt-BR"/>
              </a:p>
            </p:txBody>
          </p:sp>
          <p:grpSp>
            <p:nvGrpSpPr>
              <p:cNvPr id="35907" name="Group 66"/>
              <p:cNvGrpSpPr>
                <a:grpSpLocks/>
              </p:cNvGrpSpPr>
              <p:nvPr/>
            </p:nvGrpSpPr>
            <p:grpSpPr bwMode="auto">
              <a:xfrm>
                <a:off x="960" y="2928"/>
                <a:ext cx="626" cy="48"/>
                <a:chOff x="1536" y="2256"/>
                <a:chExt cx="626" cy="48"/>
              </a:xfrm>
            </p:grpSpPr>
            <p:sp>
              <p:nvSpPr>
                <p:cNvPr id="35930" name="Rectangle 67"/>
                <p:cNvSpPr>
                  <a:spLocks noChangeArrowheads="1"/>
                </p:cNvSpPr>
                <p:nvPr/>
              </p:nvSpPr>
              <p:spPr bwMode="auto">
                <a:xfrm>
                  <a:off x="1536" y="2256"/>
                  <a:ext cx="576" cy="48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35931" name="Freeform 68"/>
                <p:cNvSpPr>
                  <a:spLocks/>
                </p:cNvSpPr>
                <p:nvPr/>
              </p:nvSpPr>
              <p:spPr bwMode="auto">
                <a:xfrm>
                  <a:off x="2064" y="2256"/>
                  <a:ext cx="48" cy="48"/>
                </a:xfrm>
                <a:custGeom>
                  <a:avLst/>
                  <a:gdLst>
                    <a:gd name="T0" fmla="*/ 48 w 48"/>
                    <a:gd name="T1" fmla="*/ 24 h 96"/>
                    <a:gd name="T2" fmla="*/ 0 w 48"/>
                    <a:gd name="T3" fmla="*/ 12 h 96"/>
                    <a:gd name="T4" fmla="*/ 48 w 48"/>
                    <a:gd name="T5" fmla="*/ 0 h 96"/>
                    <a:gd name="T6" fmla="*/ 48 w 48"/>
                    <a:gd name="T7" fmla="*/ 24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48"/>
                    <a:gd name="T13" fmla="*/ 0 h 96"/>
                    <a:gd name="T14" fmla="*/ 48 w 48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48" h="96">
                      <a:moveTo>
                        <a:pt x="48" y="96"/>
                      </a:moveTo>
                      <a:lnTo>
                        <a:pt x="0" y="48"/>
                      </a:lnTo>
                      <a:lnTo>
                        <a:pt x="48" y="0"/>
                      </a:lnTo>
                      <a:lnTo>
                        <a:pt x="48" y="96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ctr">
                  <a:spAutoFit/>
                </a:bodyPr>
                <a:lstStyle/>
                <a:p>
                  <a:endParaRPr lang="pt-BR"/>
                </a:p>
              </p:txBody>
            </p:sp>
            <p:sp>
              <p:nvSpPr>
                <p:cNvPr id="35932" name="Line 69"/>
                <p:cNvSpPr>
                  <a:spLocks noChangeShapeType="1"/>
                </p:cNvSpPr>
                <p:nvPr/>
              </p:nvSpPr>
              <p:spPr bwMode="auto">
                <a:xfrm>
                  <a:off x="2114" y="2280"/>
                  <a:ext cx="48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35908" name="Group 70"/>
              <p:cNvGrpSpPr>
                <a:grpSpLocks/>
              </p:cNvGrpSpPr>
              <p:nvPr/>
            </p:nvGrpSpPr>
            <p:grpSpPr bwMode="auto">
              <a:xfrm>
                <a:off x="960" y="2448"/>
                <a:ext cx="626" cy="48"/>
                <a:chOff x="1536" y="2256"/>
                <a:chExt cx="626" cy="48"/>
              </a:xfrm>
            </p:grpSpPr>
            <p:sp>
              <p:nvSpPr>
                <p:cNvPr id="35927" name="Rectangle 71"/>
                <p:cNvSpPr>
                  <a:spLocks noChangeArrowheads="1"/>
                </p:cNvSpPr>
                <p:nvPr/>
              </p:nvSpPr>
              <p:spPr bwMode="auto">
                <a:xfrm>
                  <a:off x="1536" y="2256"/>
                  <a:ext cx="576" cy="48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35928" name="Freeform 72"/>
                <p:cNvSpPr>
                  <a:spLocks/>
                </p:cNvSpPr>
                <p:nvPr/>
              </p:nvSpPr>
              <p:spPr bwMode="auto">
                <a:xfrm>
                  <a:off x="2064" y="2256"/>
                  <a:ext cx="48" cy="48"/>
                </a:xfrm>
                <a:custGeom>
                  <a:avLst/>
                  <a:gdLst>
                    <a:gd name="T0" fmla="*/ 48 w 48"/>
                    <a:gd name="T1" fmla="*/ 24 h 96"/>
                    <a:gd name="T2" fmla="*/ 0 w 48"/>
                    <a:gd name="T3" fmla="*/ 12 h 96"/>
                    <a:gd name="T4" fmla="*/ 48 w 48"/>
                    <a:gd name="T5" fmla="*/ 0 h 96"/>
                    <a:gd name="T6" fmla="*/ 48 w 48"/>
                    <a:gd name="T7" fmla="*/ 24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48"/>
                    <a:gd name="T13" fmla="*/ 0 h 96"/>
                    <a:gd name="T14" fmla="*/ 48 w 48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48" h="96">
                      <a:moveTo>
                        <a:pt x="48" y="96"/>
                      </a:moveTo>
                      <a:lnTo>
                        <a:pt x="0" y="48"/>
                      </a:lnTo>
                      <a:lnTo>
                        <a:pt x="48" y="0"/>
                      </a:lnTo>
                      <a:lnTo>
                        <a:pt x="48" y="96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ctr">
                  <a:spAutoFit/>
                </a:bodyPr>
                <a:lstStyle/>
                <a:p>
                  <a:endParaRPr lang="pt-BR"/>
                </a:p>
              </p:txBody>
            </p:sp>
            <p:sp>
              <p:nvSpPr>
                <p:cNvPr id="35929" name="Line 73"/>
                <p:cNvSpPr>
                  <a:spLocks noChangeShapeType="1"/>
                </p:cNvSpPr>
                <p:nvPr/>
              </p:nvSpPr>
              <p:spPr bwMode="auto">
                <a:xfrm>
                  <a:off x="2114" y="2280"/>
                  <a:ext cx="48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35909" name="Group 74"/>
              <p:cNvGrpSpPr>
                <a:grpSpLocks/>
              </p:cNvGrpSpPr>
              <p:nvPr/>
            </p:nvGrpSpPr>
            <p:grpSpPr bwMode="auto">
              <a:xfrm>
                <a:off x="960" y="2688"/>
                <a:ext cx="626" cy="48"/>
                <a:chOff x="1536" y="2256"/>
                <a:chExt cx="626" cy="48"/>
              </a:xfrm>
            </p:grpSpPr>
            <p:sp>
              <p:nvSpPr>
                <p:cNvPr id="35924" name="Rectangle 75"/>
                <p:cNvSpPr>
                  <a:spLocks noChangeArrowheads="1"/>
                </p:cNvSpPr>
                <p:nvPr/>
              </p:nvSpPr>
              <p:spPr bwMode="auto">
                <a:xfrm>
                  <a:off x="1536" y="2256"/>
                  <a:ext cx="576" cy="48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35925" name="Freeform 76"/>
                <p:cNvSpPr>
                  <a:spLocks/>
                </p:cNvSpPr>
                <p:nvPr/>
              </p:nvSpPr>
              <p:spPr bwMode="auto">
                <a:xfrm>
                  <a:off x="2064" y="2256"/>
                  <a:ext cx="48" cy="48"/>
                </a:xfrm>
                <a:custGeom>
                  <a:avLst/>
                  <a:gdLst>
                    <a:gd name="T0" fmla="*/ 48 w 48"/>
                    <a:gd name="T1" fmla="*/ 24 h 96"/>
                    <a:gd name="T2" fmla="*/ 0 w 48"/>
                    <a:gd name="T3" fmla="*/ 12 h 96"/>
                    <a:gd name="T4" fmla="*/ 48 w 48"/>
                    <a:gd name="T5" fmla="*/ 0 h 96"/>
                    <a:gd name="T6" fmla="*/ 48 w 48"/>
                    <a:gd name="T7" fmla="*/ 24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48"/>
                    <a:gd name="T13" fmla="*/ 0 h 96"/>
                    <a:gd name="T14" fmla="*/ 48 w 48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48" h="96">
                      <a:moveTo>
                        <a:pt x="48" y="96"/>
                      </a:moveTo>
                      <a:lnTo>
                        <a:pt x="0" y="48"/>
                      </a:lnTo>
                      <a:lnTo>
                        <a:pt x="48" y="0"/>
                      </a:lnTo>
                      <a:lnTo>
                        <a:pt x="48" y="96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ctr">
                  <a:spAutoFit/>
                </a:bodyPr>
                <a:lstStyle/>
                <a:p>
                  <a:endParaRPr lang="pt-BR"/>
                </a:p>
              </p:txBody>
            </p:sp>
            <p:sp>
              <p:nvSpPr>
                <p:cNvPr id="35926" name="Line 77"/>
                <p:cNvSpPr>
                  <a:spLocks noChangeShapeType="1"/>
                </p:cNvSpPr>
                <p:nvPr/>
              </p:nvSpPr>
              <p:spPr bwMode="auto">
                <a:xfrm>
                  <a:off x="2114" y="2280"/>
                  <a:ext cx="48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sp>
            <p:nvSpPr>
              <p:cNvPr id="35910" name="Text Box 78"/>
              <p:cNvSpPr txBox="1">
                <a:spLocks noChangeArrowheads="1"/>
              </p:cNvSpPr>
              <p:nvPr/>
            </p:nvSpPr>
            <p:spPr bwMode="auto">
              <a:xfrm>
                <a:off x="1055" y="2698"/>
                <a:ext cx="367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C[5]</a:t>
                </a:r>
              </a:p>
            </p:txBody>
          </p:sp>
          <p:sp>
            <p:nvSpPr>
              <p:cNvPr id="35911" name="Text Box 79"/>
              <p:cNvSpPr txBox="1">
                <a:spLocks noChangeArrowheads="1"/>
              </p:cNvSpPr>
              <p:nvPr/>
            </p:nvSpPr>
            <p:spPr bwMode="auto">
              <a:xfrm>
                <a:off x="1055" y="2458"/>
                <a:ext cx="367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C[9]</a:t>
                </a:r>
              </a:p>
            </p:txBody>
          </p:sp>
          <p:sp>
            <p:nvSpPr>
              <p:cNvPr id="35912" name="Text Box 80"/>
              <p:cNvSpPr txBox="1">
                <a:spLocks noChangeArrowheads="1"/>
              </p:cNvSpPr>
              <p:nvPr/>
            </p:nvSpPr>
            <p:spPr bwMode="auto">
              <a:xfrm>
                <a:off x="1055" y="3178"/>
                <a:ext cx="367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C[1]</a:t>
                </a:r>
              </a:p>
            </p:txBody>
          </p:sp>
          <p:sp>
            <p:nvSpPr>
              <p:cNvPr id="35913" name="Line 81"/>
              <p:cNvSpPr>
                <a:spLocks noChangeShapeType="1"/>
              </p:cNvSpPr>
              <p:nvPr/>
            </p:nvSpPr>
            <p:spPr bwMode="auto">
              <a:xfrm>
                <a:off x="1248" y="3024"/>
                <a:ext cx="0" cy="144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35914" name="Line 82"/>
              <p:cNvSpPr>
                <a:spLocks noChangeShapeType="1"/>
              </p:cNvSpPr>
              <p:nvPr/>
            </p:nvSpPr>
            <p:spPr bwMode="auto">
              <a:xfrm>
                <a:off x="1440" y="2208"/>
                <a:ext cx="0" cy="144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35915" name="Line 83"/>
              <p:cNvSpPr>
                <a:spLocks noChangeShapeType="1"/>
              </p:cNvSpPr>
              <p:nvPr/>
            </p:nvSpPr>
            <p:spPr bwMode="auto">
              <a:xfrm>
                <a:off x="1056" y="2208"/>
                <a:ext cx="0" cy="144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35916" name="Text Box 84"/>
              <p:cNvSpPr txBox="1">
                <a:spLocks noChangeArrowheads="1"/>
              </p:cNvSpPr>
              <p:nvPr/>
            </p:nvSpPr>
            <p:spPr bwMode="auto">
              <a:xfrm>
                <a:off x="780" y="1978"/>
                <a:ext cx="437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A[13]</a:t>
                </a:r>
              </a:p>
            </p:txBody>
          </p:sp>
          <p:sp>
            <p:nvSpPr>
              <p:cNvPr id="35917" name="Text Box 85"/>
              <p:cNvSpPr txBox="1">
                <a:spLocks noChangeArrowheads="1"/>
              </p:cNvSpPr>
              <p:nvPr/>
            </p:nvSpPr>
            <p:spPr bwMode="auto">
              <a:xfrm>
                <a:off x="1212" y="1978"/>
                <a:ext cx="437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B[13]</a:t>
                </a:r>
              </a:p>
            </p:txBody>
          </p:sp>
          <p:sp>
            <p:nvSpPr>
              <p:cNvPr id="35918" name="Text Box 86"/>
              <p:cNvSpPr txBox="1">
                <a:spLocks noChangeArrowheads="1"/>
              </p:cNvSpPr>
              <p:nvPr/>
            </p:nvSpPr>
            <p:spPr bwMode="auto">
              <a:xfrm>
                <a:off x="780" y="1786"/>
                <a:ext cx="437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A[17]</a:t>
                </a:r>
              </a:p>
            </p:txBody>
          </p:sp>
          <p:sp>
            <p:nvSpPr>
              <p:cNvPr id="35919" name="Text Box 87"/>
              <p:cNvSpPr txBox="1">
                <a:spLocks noChangeArrowheads="1"/>
              </p:cNvSpPr>
              <p:nvPr/>
            </p:nvSpPr>
            <p:spPr bwMode="auto">
              <a:xfrm>
                <a:off x="1212" y="1786"/>
                <a:ext cx="437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B[17]</a:t>
                </a:r>
              </a:p>
            </p:txBody>
          </p:sp>
          <p:sp>
            <p:nvSpPr>
              <p:cNvPr id="35920" name="Text Box 88"/>
              <p:cNvSpPr txBox="1">
                <a:spLocks noChangeArrowheads="1"/>
              </p:cNvSpPr>
              <p:nvPr/>
            </p:nvSpPr>
            <p:spPr bwMode="auto">
              <a:xfrm>
                <a:off x="780" y="1594"/>
                <a:ext cx="437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A[21]</a:t>
                </a:r>
              </a:p>
            </p:txBody>
          </p:sp>
          <p:sp>
            <p:nvSpPr>
              <p:cNvPr id="35921" name="Text Box 89"/>
              <p:cNvSpPr txBox="1">
                <a:spLocks noChangeArrowheads="1"/>
              </p:cNvSpPr>
              <p:nvPr/>
            </p:nvSpPr>
            <p:spPr bwMode="auto">
              <a:xfrm>
                <a:off x="1212" y="1594"/>
                <a:ext cx="437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B[21]</a:t>
                </a:r>
              </a:p>
            </p:txBody>
          </p:sp>
          <p:sp>
            <p:nvSpPr>
              <p:cNvPr id="35922" name="Text Box 90"/>
              <p:cNvSpPr txBox="1">
                <a:spLocks noChangeArrowheads="1"/>
              </p:cNvSpPr>
              <p:nvPr/>
            </p:nvSpPr>
            <p:spPr bwMode="auto">
              <a:xfrm>
                <a:off x="780" y="1402"/>
                <a:ext cx="437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A[25]</a:t>
                </a:r>
              </a:p>
            </p:txBody>
          </p:sp>
          <p:sp>
            <p:nvSpPr>
              <p:cNvPr id="35923" name="Text Box 91"/>
              <p:cNvSpPr txBox="1">
                <a:spLocks noChangeArrowheads="1"/>
              </p:cNvSpPr>
              <p:nvPr/>
            </p:nvSpPr>
            <p:spPr bwMode="auto">
              <a:xfrm>
                <a:off x="1212" y="1402"/>
                <a:ext cx="437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B[25]</a:t>
                </a:r>
              </a:p>
            </p:txBody>
          </p:sp>
        </p:grpSp>
        <p:grpSp>
          <p:nvGrpSpPr>
            <p:cNvPr id="35848" name="Group 92"/>
            <p:cNvGrpSpPr>
              <a:grpSpLocks/>
            </p:cNvGrpSpPr>
            <p:nvPr/>
          </p:nvGrpSpPr>
          <p:grpSpPr bwMode="auto">
            <a:xfrm>
              <a:off x="3695" y="1882"/>
              <a:ext cx="869" cy="1968"/>
              <a:chOff x="780" y="1402"/>
              <a:chExt cx="869" cy="1968"/>
            </a:xfrm>
          </p:grpSpPr>
          <p:sp>
            <p:nvSpPr>
              <p:cNvPr id="35879" name="Freeform 93"/>
              <p:cNvSpPr>
                <a:spLocks/>
              </p:cNvSpPr>
              <p:nvPr/>
            </p:nvSpPr>
            <p:spPr bwMode="auto">
              <a:xfrm>
                <a:off x="960" y="2352"/>
                <a:ext cx="576" cy="672"/>
              </a:xfrm>
              <a:custGeom>
                <a:avLst/>
                <a:gdLst>
                  <a:gd name="T0" fmla="*/ 0 w 576"/>
                  <a:gd name="T1" fmla="*/ 0 h 672"/>
                  <a:gd name="T2" fmla="*/ 144 w 576"/>
                  <a:gd name="T3" fmla="*/ 672 h 672"/>
                  <a:gd name="T4" fmla="*/ 450 w 576"/>
                  <a:gd name="T5" fmla="*/ 672 h 672"/>
                  <a:gd name="T6" fmla="*/ 576 w 576"/>
                  <a:gd name="T7" fmla="*/ 0 h 672"/>
                  <a:gd name="T8" fmla="*/ 336 w 576"/>
                  <a:gd name="T9" fmla="*/ 0 h 672"/>
                  <a:gd name="T10" fmla="*/ 288 w 576"/>
                  <a:gd name="T11" fmla="*/ 96 h 672"/>
                  <a:gd name="T12" fmla="*/ 240 w 576"/>
                  <a:gd name="T13" fmla="*/ 0 h 672"/>
                  <a:gd name="T14" fmla="*/ 0 w 576"/>
                  <a:gd name="T15" fmla="*/ 0 h 67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576"/>
                  <a:gd name="T25" fmla="*/ 0 h 672"/>
                  <a:gd name="T26" fmla="*/ 576 w 576"/>
                  <a:gd name="T27" fmla="*/ 672 h 67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576" h="672">
                    <a:moveTo>
                      <a:pt x="0" y="0"/>
                    </a:moveTo>
                    <a:lnTo>
                      <a:pt x="144" y="672"/>
                    </a:lnTo>
                    <a:lnTo>
                      <a:pt x="450" y="672"/>
                    </a:lnTo>
                    <a:lnTo>
                      <a:pt x="576" y="0"/>
                    </a:lnTo>
                    <a:lnTo>
                      <a:pt x="336" y="0"/>
                    </a:lnTo>
                    <a:lnTo>
                      <a:pt x="288" y="96"/>
                    </a:lnTo>
                    <a:lnTo>
                      <a:pt x="240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31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>
                <a:spAutoFit/>
              </a:bodyPr>
              <a:lstStyle/>
              <a:p>
                <a:endParaRPr lang="pt-BR"/>
              </a:p>
            </p:txBody>
          </p:sp>
          <p:grpSp>
            <p:nvGrpSpPr>
              <p:cNvPr id="35880" name="Group 94"/>
              <p:cNvGrpSpPr>
                <a:grpSpLocks/>
              </p:cNvGrpSpPr>
              <p:nvPr/>
            </p:nvGrpSpPr>
            <p:grpSpPr bwMode="auto">
              <a:xfrm>
                <a:off x="960" y="2928"/>
                <a:ext cx="626" cy="48"/>
                <a:chOff x="1536" y="2256"/>
                <a:chExt cx="626" cy="48"/>
              </a:xfrm>
            </p:grpSpPr>
            <p:sp>
              <p:nvSpPr>
                <p:cNvPr id="35903" name="Rectangle 95"/>
                <p:cNvSpPr>
                  <a:spLocks noChangeArrowheads="1"/>
                </p:cNvSpPr>
                <p:nvPr/>
              </p:nvSpPr>
              <p:spPr bwMode="auto">
                <a:xfrm>
                  <a:off x="1536" y="2256"/>
                  <a:ext cx="576" cy="48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35904" name="Freeform 96"/>
                <p:cNvSpPr>
                  <a:spLocks/>
                </p:cNvSpPr>
                <p:nvPr/>
              </p:nvSpPr>
              <p:spPr bwMode="auto">
                <a:xfrm>
                  <a:off x="2064" y="2256"/>
                  <a:ext cx="48" cy="48"/>
                </a:xfrm>
                <a:custGeom>
                  <a:avLst/>
                  <a:gdLst>
                    <a:gd name="T0" fmla="*/ 48 w 48"/>
                    <a:gd name="T1" fmla="*/ 24 h 96"/>
                    <a:gd name="T2" fmla="*/ 0 w 48"/>
                    <a:gd name="T3" fmla="*/ 12 h 96"/>
                    <a:gd name="T4" fmla="*/ 48 w 48"/>
                    <a:gd name="T5" fmla="*/ 0 h 96"/>
                    <a:gd name="T6" fmla="*/ 48 w 48"/>
                    <a:gd name="T7" fmla="*/ 24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48"/>
                    <a:gd name="T13" fmla="*/ 0 h 96"/>
                    <a:gd name="T14" fmla="*/ 48 w 48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48" h="96">
                      <a:moveTo>
                        <a:pt x="48" y="96"/>
                      </a:moveTo>
                      <a:lnTo>
                        <a:pt x="0" y="48"/>
                      </a:lnTo>
                      <a:lnTo>
                        <a:pt x="48" y="0"/>
                      </a:lnTo>
                      <a:lnTo>
                        <a:pt x="48" y="96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ctr">
                  <a:spAutoFit/>
                </a:bodyPr>
                <a:lstStyle/>
                <a:p>
                  <a:endParaRPr lang="pt-BR"/>
                </a:p>
              </p:txBody>
            </p:sp>
            <p:sp>
              <p:nvSpPr>
                <p:cNvPr id="35905" name="Line 97"/>
                <p:cNvSpPr>
                  <a:spLocks noChangeShapeType="1"/>
                </p:cNvSpPr>
                <p:nvPr/>
              </p:nvSpPr>
              <p:spPr bwMode="auto">
                <a:xfrm>
                  <a:off x="2114" y="2280"/>
                  <a:ext cx="48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35881" name="Group 98"/>
              <p:cNvGrpSpPr>
                <a:grpSpLocks/>
              </p:cNvGrpSpPr>
              <p:nvPr/>
            </p:nvGrpSpPr>
            <p:grpSpPr bwMode="auto">
              <a:xfrm>
                <a:off x="960" y="2448"/>
                <a:ext cx="626" cy="48"/>
                <a:chOff x="1536" y="2256"/>
                <a:chExt cx="626" cy="48"/>
              </a:xfrm>
            </p:grpSpPr>
            <p:sp>
              <p:nvSpPr>
                <p:cNvPr id="35900" name="Rectangle 99"/>
                <p:cNvSpPr>
                  <a:spLocks noChangeArrowheads="1"/>
                </p:cNvSpPr>
                <p:nvPr/>
              </p:nvSpPr>
              <p:spPr bwMode="auto">
                <a:xfrm>
                  <a:off x="1536" y="2256"/>
                  <a:ext cx="576" cy="48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35901" name="Freeform 100"/>
                <p:cNvSpPr>
                  <a:spLocks/>
                </p:cNvSpPr>
                <p:nvPr/>
              </p:nvSpPr>
              <p:spPr bwMode="auto">
                <a:xfrm>
                  <a:off x="2064" y="2256"/>
                  <a:ext cx="48" cy="48"/>
                </a:xfrm>
                <a:custGeom>
                  <a:avLst/>
                  <a:gdLst>
                    <a:gd name="T0" fmla="*/ 48 w 48"/>
                    <a:gd name="T1" fmla="*/ 24 h 96"/>
                    <a:gd name="T2" fmla="*/ 0 w 48"/>
                    <a:gd name="T3" fmla="*/ 12 h 96"/>
                    <a:gd name="T4" fmla="*/ 48 w 48"/>
                    <a:gd name="T5" fmla="*/ 0 h 96"/>
                    <a:gd name="T6" fmla="*/ 48 w 48"/>
                    <a:gd name="T7" fmla="*/ 24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48"/>
                    <a:gd name="T13" fmla="*/ 0 h 96"/>
                    <a:gd name="T14" fmla="*/ 48 w 48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48" h="96">
                      <a:moveTo>
                        <a:pt x="48" y="96"/>
                      </a:moveTo>
                      <a:lnTo>
                        <a:pt x="0" y="48"/>
                      </a:lnTo>
                      <a:lnTo>
                        <a:pt x="48" y="0"/>
                      </a:lnTo>
                      <a:lnTo>
                        <a:pt x="48" y="96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ctr">
                  <a:spAutoFit/>
                </a:bodyPr>
                <a:lstStyle/>
                <a:p>
                  <a:endParaRPr lang="pt-BR"/>
                </a:p>
              </p:txBody>
            </p:sp>
            <p:sp>
              <p:nvSpPr>
                <p:cNvPr id="35902" name="Line 101"/>
                <p:cNvSpPr>
                  <a:spLocks noChangeShapeType="1"/>
                </p:cNvSpPr>
                <p:nvPr/>
              </p:nvSpPr>
              <p:spPr bwMode="auto">
                <a:xfrm>
                  <a:off x="2114" y="2280"/>
                  <a:ext cx="48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35882" name="Group 102"/>
              <p:cNvGrpSpPr>
                <a:grpSpLocks/>
              </p:cNvGrpSpPr>
              <p:nvPr/>
            </p:nvGrpSpPr>
            <p:grpSpPr bwMode="auto">
              <a:xfrm>
                <a:off x="960" y="2688"/>
                <a:ext cx="626" cy="48"/>
                <a:chOff x="1536" y="2256"/>
                <a:chExt cx="626" cy="48"/>
              </a:xfrm>
            </p:grpSpPr>
            <p:sp>
              <p:nvSpPr>
                <p:cNvPr id="35897" name="Rectangle 103"/>
                <p:cNvSpPr>
                  <a:spLocks noChangeArrowheads="1"/>
                </p:cNvSpPr>
                <p:nvPr/>
              </p:nvSpPr>
              <p:spPr bwMode="auto">
                <a:xfrm>
                  <a:off x="1536" y="2256"/>
                  <a:ext cx="576" cy="48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35898" name="Freeform 104"/>
                <p:cNvSpPr>
                  <a:spLocks/>
                </p:cNvSpPr>
                <p:nvPr/>
              </p:nvSpPr>
              <p:spPr bwMode="auto">
                <a:xfrm>
                  <a:off x="2064" y="2256"/>
                  <a:ext cx="48" cy="48"/>
                </a:xfrm>
                <a:custGeom>
                  <a:avLst/>
                  <a:gdLst>
                    <a:gd name="T0" fmla="*/ 48 w 48"/>
                    <a:gd name="T1" fmla="*/ 24 h 96"/>
                    <a:gd name="T2" fmla="*/ 0 w 48"/>
                    <a:gd name="T3" fmla="*/ 12 h 96"/>
                    <a:gd name="T4" fmla="*/ 48 w 48"/>
                    <a:gd name="T5" fmla="*/ 0 h 96"/>
                    <a:gd name="T6" fmla="*/ 48 w 48"/>
                    <a:gd name="T7" fmla="*/ 24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48"/>
                    <a:gd name="T13" fmla="*/ 0 h 96"/>
                    <a:gd name="T14" fmla="*/ 48 w 48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48" h="96">
                      <a:moveTo>
                        <a:pt x="48" y="96"/>
                      </a:moveTo>
                      <a:lnTo>
                        <a:pt x="0" y="48"/>
                      </a:lnTo>
                      <a:lnTo>
                        <a:pt x="48" y="0"/>
                      </a:lnTo>
                      <a:lnTo>
                        <a:pt x="48" y="96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ctr">
                  <a:spAutoFit/>
                </a:bodyPr>
                <a:lstStyle/>
                <a:p>
                  <a:endParaRPr lang="pt-BR"/>
                </a:p>
              </p:txBody>
            </p:sp>
            <p:sp>
              <p:nvSpPr>
                <p:cNvPr id="35899" name="Line 105"/>
                <p:cNvSpPr>
                  <a:spLocks noChangeShapeType="1"/>
                </p:cNvSpPr>
                <p:nvPr/>
              </p:nvSpPr>
              <p:spPr bwMode="auto">
                <a:xfrm>
                  <a:off x="2114" y="2280"/>
                  <a:ext cx="48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sp>
            <p:nvSpPr>
              <p:cNvPr id="35883" name="Text Box 106"/>
              <p:cNvSpPr txBox="1">
                <a:spLocks noChangeArrowheads="1"/>
              </p:cNvSpPr>
              <p:nvPr/>
            </p:nvSpPr>
            <p:spPr bwMode="auto">
              <a:xfrm>
                <a:off x="1055" y="2698"/>
                <a:ext cx="367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C[6]</a:t>
                </a:r>
              </a:p>
            </p:txBody>
          </p:sp>
          <p:sp>
            <p:nvSpPr>
              <p:cNvPr id="35884" name="Text Box 107"/>
              <p:cNvSpPr txBox="1">
                <a:spLocks noChangeArrowheads="1"/>
              </p:cNvSpPr>
              <p:nvPr/>
            </p:nvSpPr>
            <p:spPr bwMode="auto">
              <a:xfrm>
                <a:off x="1020" y="2458"/>
                <a:ext cx="438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C[10]</a:t>
                </a:r>
              </a:p>
            </p:txBody>
          </p:sp>
          <p:sp>
            <p:nvSpPr>
              <p:cNvPr id="35885" name="Text Box 108"/>
              <p:cNvSpPr txBox="1">
                <a:spLocks noChangeArrowheads="1"/>
              </p:cNvSpPr>
              <p:nvPr/>
            </p:nvSpPr>
            <p:spPr bwMode="auto">
              <a:xfrm>
                <a:off x="1055" y="3178"/>
                <a:ext cx="367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C[2]</a:t>
                </a:r>
              </a:p>
            </p:txBody>
          </p:sp>
          <p:sp>
            <p:nvSpPr>
              <p:cNvPr id="35886" name="Line 109"/>
              <p:cNvSpPr>
                <a:spLocks noChangeShapeType="1"/>
              </p:cNvSpPr>
              <p:nvPr/>
            </p:nvSpPr>
            <p:spPr bwMode="auto">
              <a:xfrm>
                <a:off x="1248" y="3024"/>
                <a:ext cx="0" cy="144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35887" name="Line 110"/>
              <p:cNvSpPr>
                <a:spLocks noChangeShapeType="1"/>
              </p:cNvSpPr>
              <p:nvPr/>
            </p:nvSpPr>
            <p:spPr bwMode="auto">
              <a:xfrm>
                <a:off x="1440" y="2208"/>
                <a:ext cx="0" cy="144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35888" name="Line 111"/>
              <p:cNvSpPr>
                <a:spLocks noChangeShapeType="1"/>
              </p:cNvSpPr>
              <p:nvPr/>
            </p:nvSpPr>
            <p:spPr bwMode="auto">
              <a:xfrm>
                <a:off x="1056" y="2208"/>
                <a:ext cx="0" cy="144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35889" name="Text Box 112"/>
              <p:cNvSpPr txBox="1">
                <a:spLocks noChangeArrowheads="1"/>
              </p:cNvSpPr>
              <p:nvPr/>
            </p:nvSpPr>
            <p:spPr bwMode="auto">
              <a:xfrm>
                <a:off x="780" y="1978"/>
                <a:ext cx="437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A[14]</a:t>
                </a:r>
              </a:p>
            </p:txBody>
          </p:sp>
          <p:sp>
            <p:nvSpPr>
              <p:cNvPr id="35890" name="Text Box 113"/>
              <p:cNvSpPr txBox="1">
                <a:spLocks noChangeArrowheads="1"/>
              </p:cNvSpPr>
              <p:nvPr/>
            </p:nvSpPr>
            <p:spPr bwMode="auto">
              <a:xfrm>
                <a:off x="1212" y="1978"/>
                <a:ext cx="437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B[14]</a:t>
                </a:r>
              </a:p>
            </p:txBody>
          </p:sp>
          <p:sp>
            <p:nvSpPr>
              <p:cNvPr id="35891" name="Text Box 114"/>
              <p:cNvSpPr txBox="1">
                <a:spLocks noChangeArrowheads="1"/>
              </p:cNvSpPr>
              <p:nvPr/>
            </p:nvSpPr>
            <p:spPr bwMode="auto">
              <a:xfrm>
                <a:off x="780" y="1786"/>
                <a:ext cx="437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A[18]</a:t>
                </a:r>
              </a:p>
            </p:txBody>
          </p:sp>
          <p:sp>
            <p:nvSpPr>
              <p:cNvPr id="35892" name="Text Box 115"/>
              <p:cNvSpPr txBox="1">
                <a:spLocks noChangeArrowheads="1"/>
              </p:cNvSpPr>
              <p:nvPr/>
            </p:nvSpPr>
            <p:spPr bwMode="auto">
              <a:xfrm>
                <a:off x="1212" y="1786"/>
                <a:ext cx="437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B[18]</a:t>
                </a:r>
              </a:p>
            </p:txBody>
          </p:sp>
          <p:sp>
            <p:nvSpPr>
              <p:cNvPr id="35893" name="Text Box 116"/>
              <p:cNvSpPr txBox="1">
                <a:spLocks noChangeArrowheads="1"/>
              </p:cNvSpPr>
              <p:nvPr/>
            </p:nvSpPr>
            <p:spPr bwMode="auto">
              <a:xfrm>
                <a:off x="780" y="1594"/>
                <a:ext cx="437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A[22]</a:t>
                </a:r>
              </a:p>
            </p:txBody>
          </p:sp>
          <p:sp>
            <p:nvSpPr>
              <p:cNvPr id="35894" name="Text Box 117"/>
              <p:cNvSpPr txBox="1">
                <a:spLocks noChangeArrowheads="1"/>
              </p:cNvSpPr>
              <p:nvPr/>
            </p:nvSpPr>
            <p:spPr bwMode="auto">
              <a:xfrm>
                <a:off x="1212" y="1594"/>
                <a:ext cx="437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B[22]</a:t>
                </a:r>
              </a:p>
            </p:txBody>
          </p:sp>
          <p:sp>
            <p:nvSpPr>
              <p:cNvPr id="35895" name="Text Box 118"/>
              <p:cNvSpPr txBox="1">
                <a:spLocks noChangeArrowheads="1"/>
              </p:cNvSpPr>
              <p:nvPr/>
            </p:nvSpPr>
            <p:spPr bwMode="auto">
              <a:xfrm>
                <a:off x="780" y="1402"/>
                <a:ext cx="437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A[26]</a:t>
                </a:r>
              </a:p>
            </p:txBody>
          </p:sp>
          <p:sp>
            <p:nvSpPr>
              <p:cNvPr id="35896" name="Text Box 119"/>
              <p:cNvSpPr txBox="1">
                <a:spLocks noChangeArrowheads="1"/>
              </p:cNvSpPr>
              <p:nvPr/>
            </p:nvSpPr>
            <p:spPr bwMode="auto">
              <a:xfrm>
                <a:off x="1212" y="1402"/>
                <a:ext cx="437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B[26]</a:t>
                </a:r>
              </a:p>
            </p:txBody>
          </p:sp>
        </p:grpSp>
        <p:grpSp>
          <p:nvGrpSpPr>
            <p:cNvPr id="35849" name="Group 120"/>
            <p:cNvGrpSpPr>
              <a:grpSpLocks/>
            </p:cNvGrpSpPr>
            <p:nvPr/>
          </p:nvGrpSpPr>
          <p:grpSpPr bwMode="auto">
            <a:xfrm>
              <a:off x="4511" y="1882"/>
              <a:ext cx="869" cy="1968"/>
              <a:chOff x="780" y="1402"/>
              <a:chExt cx="869" cy="1968"/>
            </a:xfrm>
          </p:grpSpPr>
          <p:sp>
            <p:nvSpPr>
              <p:cNvPr id="35852" name="Freeform 121"/>
              <p:cNvSpPr>
                <a:spLocks/>
              </p:cNvSpPr>
              <p:nvPr/>
            </p:nvSpPr>
            <p:spPr bwMode="auto">
              <a:xfrm>
                <a:off x="960" y="2352"/>
                <a:ext cx="576" cy="672"/>
              </a:xfrm>
              <a:custGeom>
                <a:avLst/>
                <a:gdLst>
                  <a:gd name="T0" fmla="*/ 0 w 576"/>
                  <a:gd name="T1" fmla="*/ 0 h 672"/>
                  <a:gd name="T2" fmla="*/ 144 w 576"/>
                  <a:gd name="T3" fmla="*/ 672 h 672"/>
                  <a:gd name="T4" fmla="*/ 450 w 576"/>
                  <a:gd name="T5" fmla="*/ 672 h 672"/>
                  <a:gd name="T6" fmla="*/ 576 w 576"/>
                  <a:gd name="T7" fmla="*/ 0 h 672"/>
                  <a:gd name="T8" fmla="*/ 336 w 576"/>
                  <a:gd name="T9" fmla="*/ 0 h 672"/>
                  <a:gd name="T10" fmla="*/ 288 w 576"/>
                  <a:gd name="T11" fmla="*/ 96 h 672"/>
                  <a:gd name="T12" fmla="*/ 240 w 576"/>
                  <a:gd name="T13" fmla="*/ 0 h 672"/>
                  <a:gd name="T14" fmla="*/ 0 w 576"/>
                  <a:gd name="T15" fmla="*/ 0 h 67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576"/>
                  <a:gd name="T25" fmla="*/ 0 h 672"/>
                  <a:gd name="T26" fmla="*/ 576 w 576"/>
                  <a:gd name="T27" fmla="*/ 672 h 67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576" h="672">
                    <a:moveTo>
                      <a:pt x="0" y="0"/>
                    </a:moveTo>
                    <a:lnTo>
                      <a:pt x="144" y="672"/>
                    </a:lnTo>
                    <a:lnTo>
                      <a:pt x="450" y="672"/>
                    </a:lnTo>
                    <a:lnTo>
                      <a:pt x="576" y="0"/>
                    </a:lnTo>
                    <a:lnTo>
                      <a:pt x="336" y="0"/>
                    </a:lnTo>
                    <a:lnTo>
                      <a:pt x="288" y="96"/>
                    </a:lnTo>
                    <a:lnTo>
                      <a:pt x="240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31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>
                <a:spAutoFit/>
              </a:bodyPr>
              <a:lstStyle/>
              <a:p>
                <a:endParaRPr lang="pt-BR"/>
              </a:p>
            </p:txBody>
          </p:sp>
          <p:grpSp>
            <p:nvGrpSpPr>
              <p:cNvPr id="35853" name="Group 122"/>
              <p:cNvGrpSpPr>
                <a:grpSpLocks/>
              </p:cNvGrpSpPr>
              <p:nvPr/>
            </p:nvGrpSpPr>
            <p:grpSpPr bwMode="auto">
              <a:xfrm>
                <a:off x="960" y="2928"/>
                <a:ext cx="626" cy="48"/>
                <a:chOff x="1536" y="2256"/>
                <a:chExt cx="626" cy="48"/>
              </a:xfrm>
            </p:grpSpPr>
            <p:sp>
              <p:nvSpPr>
                <p:cNvPr id="35876" name="Rectangle 123"/>
                <p:cNvSpPr>
                  <a:spLocks noChangeArrowheads="1"/>
                </p:cNvSpPr>
                <p:nvPr/>
              </p:nvSpPr>
              <p:spPr bwMode="auto">
                <a:xfrm>
                  <a:off x="1536" y="2256"/>
                  <a:ext cx="576" cy="48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35877" name="Freeform 124"/>
                <p:cNvSpPr>
                  <a:spLocks/>
                </p:cNvSpPr>
                <p:nvPr/>
              </p:nvSpPr>
              <p:spPr bwMode="auto">
                <a:xfrm>
                  <a:off x="2064" y="2256"/>
                  <a:ext cx="48" cy="48"/>
                </a:xfrm>
                <a:custGeom>
                  <a:avLst/>
                  <a:gdLst>
                    <a:gd name="T0" fmla="*/ 48 w 48"/>
                    <a:gd name="T1" fmla="*/ 24 h 96"/>
                    <a:gd name="T2" fmla="*/ 0 w 48"/>
                    <a:gd name="T3" fmla="*/ 12 h 96"/>
                    <a:gd name="T4" fmla="*/ 48 w 48"/>
                    <a:gd name="T5" fmla="*/ 0 h 96"/>
                    <a:gd name="T6" fmla="*/ 48 w 48"/>
                    <a:gd name="T7" fmla="*/ 24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48"/>
                    <a:gd name="T13" fmla="*/ 0 h 96"/>
                    <a:gd name="T14" fmla="*/ 48 w 48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48" h="96">
                      <a:moveTo>
                        <a:pt x="48" y="96"/>
                      </a:moveTo>
                      <a:lnTo>
                        <a:pt x="0" y="48"/>
                      </a:lnTo>
                      <a:lnTo>
                        <a:pt x="48" y="0"/>
                      </a:lnTo>
                      <a:lnTo>
                        <a:pt x="48" y="96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ctr">
                  <a:spAutoFit/>
                </a:bodyPr>
                <a:lstStyle/>
                <a:p>
                  <a:endParaRPr lang="pt-BR"/>
                </a:p>
              </p:txBody>
            </p:sp>
            <p:sp>
              <p:nvSpPr>
                <p:cNvPr id="35878" name="Line 125"/>
                <p:cNvSpPr>
                  <a:spLocks noChangeShapeType="1"/>
                </p:cNvSpPr>
                <p:nvPr/>
              </p:nvSpPr>
              <p:spPr bwMode="auto">
                <a:xfrm>
                  <a:off x="2114" y="2280"/>
                  <a:ext cx="48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35854" name="Group 126"/>
              <p:cNvGrpSpPr>
                <a:grpSpLocks/>
              </p:cNvGrpSpPr>
              <p:nvPr/>
            </p:nvGrpSpPr>
            <p:grpSpPr bwMode="auto">
              <a:xfrm>
                <a:off x="960" y="2448"/>
                <a:ext cx="626" cy="48"/>
                <a:chOff x="1536" y="2256"/>
                <a:chExt cx="626" cy="48"/>
              </a:xfrm>
            </p:grpSpPr>
            <p:sp>
              <p:nvSpPr>
                <p:cNvPr id="35873" name="Rectangle 127"/>
                <p:cNvSpPr>
                  <a:spLocks noChangeArrowheads="1"/>
                </p:cNvSpPr>
                <p:nvPr/>
              </p:nvSpPr>
              <p:spPr bwMode="auto">
                <a:xfrm>
                  <a:off x="1536" y="2256"/>
                  <a:ext cx="576" cy="48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35874" name="Freeform 128"/>
                <p:cNvSpPr>
                  <a:spLocks/>
                </p:cNvSpPr>
                <p:nvPr/>
              </p:nvSpPr>
              <p:spPr bwMode="auto">
                <a:xfrm>
                  <a:off x="2064" y="2256"/>
                  <a:ext cx="48" cy="48"/>
                </a:xfrm>
                <a:custGeom>
                  <a:avLst/>
                  <a:gdLst>
                    <a:gd name="T0" fmla="*/ 48 w 48"/>
                    <a:gd name="T1" fmla="*/ 24 h 96"/>
                    <a:gd name="T2" fmla="*/ 0 w 48"/>
                    <a:gd name="T3" fmla="*/ 12 h 96"/>
                    <a:gd name="T4" fmla="*/ 48 w 48"/>
                    <a:gd name="T5" fmla="*/ 0 h 96"/>
                    <a:gd name="T6" fmla="*/ 48 w 48"/>
                    <a:gd name="T7" fmla="*/ 24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48"/>
                    <a:gd name="T13" fmla="*/ 0 h 96"/>
                    <a:gd name="T14" fmla="*/ 48 w 48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48" h="96">
                      <a:moveTo>
                        <a:pt x="48" y="96"/>
                      </a:moveTo>
                      <a:lnTo>
                        <a:pt x="0" y="48"/>
                      </a:lnTo>
                      <a:lnTo>
                        <a:pt x="48" y="0"/>
                      </a:lnTo>
                      <a:lnTo>
                        <a:pt x="48" y="96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ctr">
                  <a:spAutoFit/>
                </a:bodyPr>
                <a:lstStyle/>
                <a:p>
                  <a:endParaRPr lang="pt-BR"/>
                </a:p>
              </p:txBody>
            </p:sp>
            <p:sp>
              <p:nvSpPr>
                <p:cNvPr id="35875" name="Line 129"/>
                <p:cNvSpPr>
                  <a:spLocks noChangeShapeType="1"/>
                </p:cNvSpPr>
                <p:nvPr/>
              </p:nvSpPr>
              <p:spPr bwMode="auto">
                <a:xfrm>
                  <a:off x="2114" y="2280"/>
                  <a:ext cx="48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35855" name="Group 130"/>
              <p:cNvGrpSpPr>
                <a:grpSpLocks/>
              </p:cNvGrpSpPr>
              <p:nvPr/>
            </p:nvGrpSpPr>
            <p:grpSpPr bwMode="auto">
              <a:xfrm>
                <a:off x="960" y="2688"/>
                <a:ext cx="626" cy="48"/>
                <a:chOff x="1536" y="2256"/>
                <a:chExt cx="626" cy="48"/>
              </a:xfrm>
            </p:grpSpPr>
            <p:sp>
              <p:nvSpPr>
                <p:cNvPr id="35870" name="Rectangle 131"/>
                <p:cNvSpPr>
                  <a:spLocks noChangeArrowheads="1"/>
                </p:cNvSpPr>
                <p:nvPr/>
              </p:nvSpPr>
              <p:spPr bwMode="auto">
                <a:xfrm>
                  <a:off x="1536" y="2256"/>
                  <a:ext cx="576" cy="48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35871" name="Freeform 132"/>
                <p:cNvSpPr>
                  <a:spLocks/>
                </p:cNvSpPr>
                <p:nvPr/>
              </p:nvSpPr>
              <p:spPr bwMode="auto">
                <a:xfrm>
                  <a:off x="2064" y="2256"/>
                  <a:ext cx="48" cy="48"/>
                </a:xfrm>
                <a:custGeom>
                  <a:avLst/>
                  <a:gdLst>
                    <a:gd name="T0" fmla="*/ 48 w 48"/>
                    <a:gd name="T1" fmla="*/ 24 h 96"/>
                    <a:gd name="T2" fmla="*/ 0 w 48"/>
                    <a:gd name="T3" fmla="*/ 12 h 96"/>
                    <a:gd name="T4" fmla="*/ 48 w 48"/>
                    <a:gd name="T5" fmla="*/ 0 h 96"/>
                    <a:gd name="T6" fmla="*/ 48 w 48"/>
                    <a:gd name="T7" fmla="*/ 24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48"/>
                    <a:gd name="T13" fmla="*/ 0 h 96"/>
                    <a:gd name="T14" fmla="*/ 48 w 48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48" h="96">
                      <a:moveTo>
                        <a:pt x="48" y="96"/>
                      </a:moveTo>
                      <a:lnTo>
                        <a:pt x="0" y="48"/>
                      </a:lnTo>
                      <a:lnTo>
                        <a:pt x="48" y="0"/>
                      </a:lnTo>
                      <a:lnTo>
                        <a:pt x="48" y="96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ctr">
                  <a:spAutoFit/>
                </a:bodyPr>
                <a:lstStyle/>
                <a:p>
                  <a:endParaRPr lang="pt-BR"/>
                </a:p>
              </p:txBody>
            </p:sp>
            <p:sp>
              <p:nvSpPr>
                <p:cNvPr id="35872" name="Line 133"/>
                <p:cNvSpPr>
                  <a:spLocks noChangeShapeType="1"/>
                </p:cNvSpPr>
                <p:nvPr/>
              </p:nvSpPr>
              <p:spPr bwMode="auto">
                <a:xfrm>
                  <a:off x="2114" y="2280"/>
                  <a:ext cx="48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sp>
            <p:nvSpPr>
              <p:cNvPr id="35856" name="Text Box 134"/>
              <p:cNvSpPr txBox="1">
                <a:spLocks noChangeArrowheads="1"/>
              </p:cNvSpPr>
              <p:nvPr/>
            </p:nvSpPr>
            <p:spPr bwMode="auto">
              <a:xfrm>
                <a:off x="1055" y="2698"/>
                <a:ext cx="367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C[7]</a:t>
                </a:r>
              </a:p>
            </p:txBody>
          </p:sp>
          <p:sp>
            <p:nvSpPr>
              <p:cNvPr id="35857" name="Text Box 135"/>
              <p:cNvSpPr txBox="1">
                <a:spLocks noChangeArrowheads="1"/>
              </p:cNvSpPr>
              <p:nvPr/>
            </p:nvSpPr>
            <p:spPr bwMode="auto">
              <a:xfrm>
                <a:off x="1020" y="2458"/>
                <a:ext cx="438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C[11]</a:t>
                </a:r>
              </a:p>
            </p:txBody>
          </p:sp>
          <p:sp>
            <p:nvSpPr>
              <p:cNvPr id="35858" name="Text Box 136"/>
              <p:cNvSpPr txBox="1">
                <a:spLocks noChangeArrowheads="1"/>
              </p:cNvSpPr>
              <p:nvPr/>
            </p:nvSpPr>
            <p:spPr bwMode="auto">
              <a:xfrm>
                <a:off x="1055" y="3178"/>
                <a:ext cx="367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C[3]</a:t>
                </a:r>
              </a:p>
            </p:txBody>
          </p:sp>
          <p:sp>
            <p:nvSpPr>
              <p:cNvPr id="35859" name="Line 137"/>
              <p:cNvSpPr>
                <a:spLocks noChangeShapeType="1"/>
              </p:cNvSpPr>
              <p:nvPr/>
            </p:nvSpPr>
            <p:spPr bwMode="auto">
              <a:xfrm>
                <a:off x="1248" y="3024"/>
                <a:ext cx="0" cy="144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35860" name="Line 138"/>
              <p:cNvSpPr>
                <a:spLocks noChangeShapeType="1"/>
              </p:cNvSpPr>
              <p:nvPr/>
            </p:nvSpPr>
            <p:spPr bwMode="auto">
              <a:xfrm>
                <a:off x="1440" y="2208"/>
                <a:ext cx="0" cy="144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35861" name="Line 139"/>
              <p:cNvSpPr>
                <a:spLocks noChangeShapeType="1"/>
              </p:cNvSpPr>
              <p:nvPr/>
            </p:nvSpPr>
            <p:spPr bwMode="auto">
              <a:xfrm>
                <a:off x="1056" y="2208"/>
                <a:ext cx="0" cy="144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35862" name="Text Box 140"/>
              <p:cNvSpPr txBox="1">
                <a:spLocks noChangeArrowheads="1"/>
              </p:cNvSpPr>
              <p:nvPr/>
            </p:nvSpPr>
            <p:spPr bwMode="auto">
              <a:xfrm>
                <a:off x="780" y="1978"/>
                <a:ext cx="437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A[15]</a:t>
                </a:r>
              </a:p>
            </p:txBody>
          </p:sp>
          <p:sp>
            <p:nvSpPr>
              <p:cNvPr id="35863" name="Text Box 141"/>
              <p:cNvSpPr txBox="1">
                <a:spLocks noChangeArrowheads="1"/>
              </p:cNvSpPr>
              <p:nvPr/>
            </p:nvSpPr>
            <p:spPr bwMode="auto">
              <a:xfrm>
                <a:off x="1212" y="1978"/>
                <a:ext cx="437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B[15]</a:t>
                </a:r>
              </a:p>
            </p:txBody>
          </p:sp>
          <p:sp>
            <p:nvSpPr>
              <p:cNvPr id="35864" name="Text Box 142"/>
              <p:cNvSpPr txBox="1">
                <a:spLocks noChangeArrowheads="1"/>
              </p:cNvSpPr>
              <p:nvPr/>
            </p:nvSpPr>
            <p:spPr bwMode="auto">
              <a:xfrm>
                <a:off x="780" y="1786"/>
                <a:ext cx="437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A[19]</a:t>
                </a:r>
              </a:p>
            </p:txBody>
          </p:sp>
          <p:sp>
            <p:nvSpPr>
              <p:cNvPr id="35865" name="Text Box 143"/>
              <p:cNvSpPr txBox="1">
                <a:spLocks noChangeArrowheads="1"/>
              </p:cNvSpPr>
              <p:nvPr/>
            </p:nvSpPr>
            <p:spPr bwMode="auto">
              <a:xfrm>
                <a:off x="1212" y="1786"/>
                <a:ext cx="437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B[19]</a:t>
                </a:r>
              </a:p>
            </p:txBody>
          </p:sp>
          <p:sp>
            <p:nvSpPr>
              <p:cNvPr id="35866" name="Text Box 144"/>
              <p:cNvSpPr txBox="1">
                <a:spLocks noChangeArrowheads="1"/>
              </p:cNvSpPr>
              <p:nvPr/>
            </p:nvSpPr>
            <p:spPr bwMode="auto">
              <a:xfrm>
                <a:off x="780" y="1594"/>
                <a:ext cx="437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A[23]</a:t>
                </a:r>
              </a:p>
            </p:txBody>
          </p:sp>
          <p:sp>
            <p:nvSpPr>
              <p:cNvPr id="35867" name="Text Box 145"/>
              <p:cNvSpPr txBox="1">
                <a:spLocks noChangeArrowheads="1"/>
              </p:cNvSpPr>
              <p:nvPr/>
            </p:nvSpPr>
            <p:spPr bwMode="auto">
              <a:xfrm>
                <a:off x="1212" y="1594"/>
                <a:ext cx="437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B[23]</a:t>
                </a:r>
              </a:p>
            </p:txBody>
          </p:sp>
          <p:sp>
            <p:nvSpPr>
              <p:cNvPr id="35868" name="Text Box 146"/>
              <p:cNvSpPr txBox="1">
                <a:spLocks noChangeArrowheads="1"/>
              </p:cNvSpPr>
              <p:nvPr/>
            </p:nvSpPr>
            <p:spPr bwMode="auto">
              <a:xfrm>
                <a:off x="780" y="1402"/>
                <a:ext cx="437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A[27]</a:t>
                </a:r>
              </a:p>
            </p:txBody>
          </p:sp>
          <p:sp>
            <p:nvSpPr>
              <p:cNvPr id="35869" name="Text Box 147"/>
              <p:cNvSpPr txBox="1">
                <a:spLocks noChangeArrowheads="1"/>
              </p:cNvSpPr>
              <p:nvPr/>
            </p:nvSpPr>
            <p:spPr bwMode="auto">
              <a:xfrm>
                <a:off x="1212" y="1402"/>
                <a:ext cx="437" cy="192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400">
                    <a:latin typeface="Verdana" pitchFamily="34" charset="0"/>
                    <a:ea typeface="굴림" pitchFamily="34" charset="-127"/>
                  </a:rPr>
                  <a:t>B[27]</a:t>
                </a:r>
              </a:p>
            </p:txBody>
          </p:sp>
        </p:grpSp>
        <p:sp>
          <p:nvSpPr>
            <p:cNvPr id="35850" name="Line 148"/>
            <p:cNvSpPr>
              <a:spLocks noChangeShapeType="1"/>
            </p:cNvSpPr>
            <p:nvPr/>
          </p:nvSpPr>
          <p:spPr bwMode="auto">
            <a:xfrm>
              <a:off x="2736" y="816"/>
              <a:ext cx="912" cy="100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pt-BR"/>
            </a:p>
          </p:txBody>
        </p:sp>
        <p:sp>
          <p:nvSpPr>
            <p:cNvPr id="35851" name="Oval 149"/>
            <p:cNvSpPr>
              <a:spLocks noChangeArrowheads="1"/>
            </p:cNvSpPr>
            <p:nvPr/>
          </p:nvSpPr>
          <p:spPr bwMode="auto">
            <a:xfrm flipH="1">
              <a:off x="2307" y="954"/>
              <a:ext cx="1727" cy="630"/>
            </a:xfrm>
            <a:prstGeom prst="ellipse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400" i="1">
                  <a:latin typeface="Verdana" pitchFamily="34" charset="0"/>
                  <a:ea typeface="굴림" pitchFamily="34" charset="-127"/>
                </a:rPr>
                <a:t>Execution using four pipelined functional units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D6E18E2-082B-4F02-9B4F-A7FEE9B55ACC}" type="slidenum">
              <a:rPr lang="en-US" smtClean="0">
                <a:latin typeface="Times New Roman" pitchFamily="18" charset="0"/>
                <a:cs typeface="Arial" charset="0"/>
              </a:rPr>
              <a:pPr/>
              <a:t>12</a:t>
            </a:fld>
            <a:endParaRPr lang="en-US" b="0" smtClean="0">
              <a:solidFill>
                <a:srgbClr val="FBBA03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838200" y="152400"/>
            <a:ext cx="7162800" cy="914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 eaLnBrk="0" hangingPunct="0">
              <a:lnSpc>
                <a:spcPct val="90000"/>
              </a:lnSpc>
            </a:pPr>
            <a:r>
              <a:rPr lang="en-US" altLang="ko-KR" sz="3200">
                <a:solidFill>
                  <a:srgbClr val="660066"/>
                </a:solidFill>
                <a:latin typeface="Verdana" pitchFamily="34" charset="0"/>
                <a:ea typeface="굴림" pitchFamily="34" charset="-127"/>
              </a:rPr>
              <a:t>Vector Memory System</a:t>
            </a:r>
          </a:p>
        </p:txBody>
      </p:sp>
      <p:grpSp>
        <p:nvGrpSpPr>
          <p:cNvPr id="37891" name="Group 69"/>
          <p:cNvGrpSpPr>
            <a:grpSpLocks/>
          </p:cNvGrpSpPr>
          <p:nvPr/>
        </p:nvGrpSpPr>
        <p:grpSpPr bwMode="auto">
          <a:xfrm>
            <a:off x="381000" y="2603500"/>
            <a:ext cx="8610600" cy="3703638"/>
            <a:chOff x="240" y="1640"/>
            <a:chExt cx="5424" cy="2333"/>
          </a:xfrm>
        </p:grpSpPr>
        <p:grpSp>
          <p:nvGrpSpPr>
            <p:cNvPr id="37893" name="Group 4"/>
            <p:cNvGrpSpPr>
              <a:grpSpLocks/>
            </p:cNvGrpSpPr>
            <p:nvPr/>
          </p:nvGrpSpPr>
          <p:grpSpPr bwMode="auto">
            <a:xfrm>
              <a:off x="240" y="2024"/>
              <a:ext cx="4616" cy="1895"/>
              <a:chOff x="524" y="2016"/>
              <a:chExt cx="4616" cy="1895"/>
            </a:xfrm>
          </p:grpSpPr>
          <p:sp>
            <p:nvSpPr>
              <p:cNvPr id="37920" name="Rectangle 5"/>
              <p:cNvSpPr>
                <a:spLocks noChangeArrowheads="1"/>
              </p:cNvSpPr>
              <p:nvPr/>
            </p:nvSpPr>
            <p:spPr bwMode="auto">
              <a:xfrm>
                <a:off x="524" y="3072"/>
                <a:ext cx="292" cy="839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2800">
                    <a:latin typeface="Verdana" pitchFamily="34" charset="0"/>
                    <a:ea typeface="굴림" pitchFamily="34" charset="-127"/>
                  </a:rPr>
                  <a:t>0</a:t>
                </a:r>
              </a:p>
            </p:txBody>
          </p:sp>
          <p:sp>
            <p:nvSpPr>
              <p:cNvPr id="37921" name="Rectangle 6"/>
              <p:cNvSpPr>
                <a:spLocks noChangeArrowheads="1"/>
              </p:cNvSpPr>
              <p:nvPr/>
            </p:nvSpPr>
            <p:spPr bwMode="auto">
              <a:xfrm>
                <a:off x="816" y="3072"/>
                <a:ext cx="292" cy="839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2800">
                    <a:latin typeface="Verdana" pitchFamily="34" charset="0"/>
                    <a:ea typeface="굴림" pitchFamily="34" charset="-127"/>
                  </a:rPr>
                  <a:t>1</a:t>
                </a:r>
              </a:p>
            </p:txBody>
          </p:sp>
          <p:sp>
            <p:nvSpPr>
              <p:cNvPr id="37922" name="Rectangle 7"/>
              <p:cNvSpPr>
                <a:spLocks noChangeArrowheads="1"/>
              </p:cNvSpPr>
              <p:nvPr/>
            </p:nvSpPr>
            <p:spPr bwMode="auto">
              <a:xfrm>
                <a:off x="1104" y="3072"/>
                <a:ext cx="292" cy="839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2800">
                    <a:latin typeface="Verdana" pitchFamily="34" charset="0"/>
                    <a:ea typeface="굴림" pitchFamily="34" charset="-127"/>
                  </a:rPr>
                  <a:t>2</a:t>
                </a:r>
              </a:p>
            </p:txBody>
          </p:sp>
          <p:sp>
            <p:nvSpPr>
              <p:cNvPr id="37923" name="Rectangle 8"/>
              <p:cNvSpPr>
                <a:spLocks noChangeArrowheads="1"/>
              </p:cNvSpPr>
              <p:nvPr/>
            </p:nvSpPr>
            <p:spPr bwMode="auto">
              <a:xfrm>
                <a:off x="1392" y="3072"/>
                <a:ext cx="292" cy="839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2800">
                    <a:latin typeface="Verdana" pitchFamily="34" charset="0"/>
                    <a:ea typeface="굴림" pitchFamily="34" charset="-127"/>
                  </a:rPr>
                  <a:t>3</a:t>
                </a:r>
              </a:p>
            </p:txBody>
          </p:sp>
          <p:sp>
            <p:nvSpPr>
              <p:cNvPr id="37924" name="Rectangle 9"/>
              <p:cNvSpPr>
                <a:spLocks noChangeArrowheads="1"/>
              </p:cNvSpPr>
              <p:nvPr/>
            </p:nvSpPr>
            <p:spPr bwMode="auto">
              <a:xfrm>
                <a:off x="1676" y="3072"/>
                <a:ext cx="292" cy="839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2800">
                    <a:latin typeface="Verdana" pitchFamily="34" charset="0"/>
                    <a:ea typeface="굴림" pitchFamily="34" charset="-127"/>
                  </a:rPr>
                  <a:t>4</a:t>
                </a:r>
              </a:p>
            </p:txBody>
          </p:sp>
          <p:sp>
            <p:nvSpPr>
              <p:cNvPr id="37925" name="Rectangle 10"/>
              <p:cNvSpPr>
                <a:spLocks noChangeArrowheads="1"/>
              </p:cNvSpPr>
              <p:nvPr/>
            </p:nvSpPr>
            <p:spPr bwMode="auto">
              <a:xfrm>
                <a:off x="1968" y="3072"/>
                <a:ext cx="292" cy="839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2800">
                    <a:latin typeface="Verdana" pitchFamily="34" charset="0"/>
                    <a:ea typeface="굴림" pitchFamily="34" charset="-127"/>
                  </a:rPr>
                  <a:t>5</a:t>
                </a:r>
              </a:p>
            </p:txBody>
          </p:sp>
          <p:sp>
            <p:nvSpPr>
              <p:cNvPr id="37926" name="Rectangle 11"/>
              <p:cNvSpPr>
                <a:spLocks noChangeArrowheads="1"/>
              </p:cNvSpPr>
              <p:nvPr/>
            </p:nvSpPr>
            <p:spPr bwMode="auto">
              <a:xfrm>
                <a:off x="2256" y="3072"/>
                <a:ext cx="292" cy="839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2800">
                    <a:latin typeface="Verdana" pitchFamily="34" charset="0"/>
                    <a:ea typeface="굴림" pitchFamily="34" charset="-127"/>
                  </a:rPr>
                  <a:t>6</a:t>
                </a:r>
              </a:p>
            </p:txBody>
          </p:sp>
          <p:sp>
            <p:nvSpPr>
              <p:cNvPr id="37927" name="Rectangle 12"/>
              <p:cNvSpPr>
                <a:spLocks noChangeArrowheads="1"/>
              </p:cNvSpPr>
              <p:nvPr/>
            </p:nvSpPr>
            <p:spPr bwMode="auto">
              <a:xfrm>
                <a:off x="2544" y="3072"/>
                <a:ext cx="292" cy="839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2800">
                    <a:latin typeface="Verdana" pitchFamily="34" charset="0"/>
                    <a:ea typeface="굴림" pitchFamily="34" charset="-127"/>
                  </a:rPr>
                  <a:t>7</a:t>
                </a:r>
              </a:p>
            </p:txBody>
          </p:sp>
          <p:sp>
            <p:nvSpPr>
              <p:cNvPr id="37928" name="Rectangle 13"/>
              <p:cNvSpPr>
                <a:spLocks noChangeArrowheads="1"/>
              </p:cNvSpPr>
              <p:nvPr/>
            </p:nvSpPr>
            <p:spPr bwMode="auto">
              <a:xfrm>
                <a:off x="2828" y="3072"/>
                <a:ext cx="292" cy="839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2800">
                    <a:latin typeface="Verdana" pitchFamily="34" charset="0"/>
                    <a:ea typeface="굴림" pitchFamily="34" charset="-127"/>
                  </a:rPr>
                  <a:t>8</a:t>
                </a:r>
              </a:p>
            </p:txBody>
          </p:sp>
          <p:sp>
            <p:nvSpPr>
              <p:cNvPr id="37929" name="Rectangle 14"/>
              <p:cNvSpPr>
                <a:spLocks noChangeArrowheads="1"/>
              </p:cNvSpPr>
              <p:nvPr/>
            </p:nvSpPr>
            <p:spPr bwMode="auto">
              <a:xfrm>
                <a:off x="3120" y="3072"/>
                <a:ext cx="292" cy="839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2800">
                    <a:latin typeface="Verdana" pitchFamily="34" charset="0"/>
                    <a:ea typeface="굴림" pitchFamily="34" charset="-127"/>
                  </a:rPr>
                  <a:t>9</a:t>
                </a:r>
              </a:p>
            </p:txBody>
          </p:sp>
          <p:sp>
            <p:nvSpPr>
              <p:cNvPr id="37930" name="Rectangle 15"/>
              <p:cNvSpPr>
                <a:spLocks noChangeArrowheads="1"/>
              </p:cNvSpPr>
              <p:nvPr/>
            </p:nvSpPr>
            <p:spPr bwMode="auto">
              <a:xfrm>
                <a:off x="3408" y="3072"/>
                <a:ext cx="292" cy="839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2800">
                    <a:latin typeface="Verdana" pitchFamily="34" charset="0"/>
                    <a:ea typeface="굴림" pitchFamily="34" charset="-127"/>
                  </a:rPr>
                  <a:t>A</a:t>
                </a:r>
              </a:p>
            </p:txBody>
          </p:sp>
          <p:sp>
            <p:nvSpPr>
              <p:cNvPr id="37931" name="Rectangle 16"/>
              <p:cNvSpPr>
                <a:spLocks noChangeArrowheads="1"/>
              </p:cNvSpPr>
              <p:nvPr/>
            </p:nvSpPr>
            <p:spPr bwMode="auto">
              <a:xfrm>
                <a:off x="3696" y="3072"/>
                <a:ext cx="292" cy="839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2800">
                    <a:latin typeface="Verdana" pitchFamily="34" charset="0"/>
                    <a:ea typeface="굴림" pitchFamily="34" charset="-127"/>
                  </a:rPr>
                  <a:t>B</a:t>
                </a:r>
              </a:p>
            </p:txBody>
          </p:sp>
          <p:sp>
            <p:nvSpPr>
              <p:cNvPr id="37932" name="Rectangle 17"/>
              <p:cNvSpPr>
                <a:spLocks noChangeArrowheads="1"/>
              </p:cNvSpPr>
              <p:nvPr/>
            </p:nvSpPr>
            <p:spPr bwMode="auto">
              <a:xfrm>
                <a:off x="3980" y="3072"/>
                <a:ext cx="292" cy="839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2800">
                    <a:latin typeface="Verdana" pitchFamily="34" charset="0"/>
                    <a:ea typeface="굴림" pitchFamily="34" charset="-127"/>
                  </a:rPr>
                  <a:t>C</a:t>
                </a:r>
              </a:p>
            </p:txBody>
          </p:sp>
          <p:sp>
            <p:nvSpPr>
              <p:cNvPr id="37933" name="Rectangle 18"/>
              <p:cNvSpPr>
                <a:spLocks noChangeArrowheads="1"/>
              </p:cNvSpPr>
              <p:nvPr/>
            </p:nvSpPr>
            <p:spPr bwMode="auto">
              <a:xfrm>
                <a:off x="4272" y="3072"/>
                <a:ext cx="292" cy="839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2800">
                    <a:latin typeface="Verdana" pitchFamily="34" charset="0"/>
                    <a:ea typeface="굴림" pitchFamily="34" charset="-127"/>
                  </a:rPr>
                  <a:t>D</a:t>
                </a:r>
              </a:p>
            </p:txBody>
          </p:sp>
          <p:sp>
            <p:nvSpPr>
              <p:cNvPr id="37934" name="Rectangle 19"/>
              <p:cNvSpPr>
                <a:spLocks noChangeArrowheads="1"/>
              </p:cNvSpPr>
              <p:nvPr/>
            </p:nvSpPr>
            <p:spPr bwMode="auto">
              <a:xfrm>
                <a:off x="4560" y="3072"/>
                <a:ext cx="292" cy="839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2800">
                    <a:latin typeface="Verdana" pitchFamily="34" charset="0"/>
                    <a:ea typeface="굴림" pitchFamily="34" charset="-127"/>
                  </a:rPr>
                  <a:t>E</a:t>
                </a:r>
              </a:p>
            </p:txBody>
          </p:sp>
          <p:sp>
            <p:nvSpPr>
              <p:cNvPr id="37935" name="Rectangle 20"/>
              <p:cNvSpPr>
                <a:spLocks noChangeArrowheads="1"/>
              </p:cNvSpPr>
              <p:nvPr/>
            </p:nvSpPr>
            <p:spPr bwMode="auto">
              <a:xfrm>
                <a:off x="4848" y="3072"/>
                <a:ext cx="292" cy="839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2800">
                    <a:latin typeface="Verdana" pitchFamily="34" charset="0"/>
                    <a:ea typeface="굴림" pitchFamily="34" charset="-127"/>
                  </a:rPr>
                  <a:t>F</a:t>
                </a:r>
              </a:p>
            </p:txBody>
          </p:sp>
          <p:grpSp>
            <p:nvGrpSpPr>
              <p:cNvPr id="37936" name="Group 21"/>
              <p:cNvGrpSpPr>
                <a:grpSpLocks/>
              </p:cNvGrpSpPr>
              <p:nvPr/>
            </p:nvGrpSpPr>
            <p:grpSpPr bwMode="auto">
              <a:xfrm>
                <a:off x="2544" y="2544"/>
                <a:ext cx="626" cy="48"/>
                <a:chOff x="1536" y="2256"/>
                <a:chExt cx="626" cy="48"/>
              </a:xfrm>
            </p:grpSpPr>
            <p:sp>
              <p:nvSpPr>
                <p:cNvPr id="37954" name="Rectangle 22"/>
                <p:cNvSpPr>
                  <a:spLocks noChangeArrowheads="1"/>
                </p:cNvSpPr>
                <p:nvPr/>
              </p:nvSpPr>
              <p:spPr bwMode="auto">
                <a:xfrm>
                  <a:off x="1536" y="2256"/>
                  <a:ext cx="576" cy="48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37955" name="Freeform 23"/>
                <p:cNvSpPr>
                  <a:spLocks/>
                </p:cNvSpPr>
                <p:nvPr/>
              </p:nvSpPr>
              <p:spPr bwMode="auto">
                <a:xfrm>
                  <a:off x="2064" y="2256"/>
                  <a:ext cx="48" cy="48"/>
                </a:xfrm>
                <a:custGeom>
                  <a:avLst/>
                  <a:gdLst>
                    <a:gd name="T0" fmla="*/ 48 w 48"/>
                    <a:gd name="T1" fmla="*/ 24 h 96"/>
                    <a:gd name="T2" fmla="*/ 0 w 48"/>
                    <a:gd name="T3" fmla="*/ 12 h 96"/>
                    <a:gd name="T4" fmla="*/ 48 w 48"/>
                    <a:gd name="T5" fmla="*/ 0 h 96"/>
                    <a:gd name="T6" fmla="*/ 48 w 48"/>
                    <a:gd name="T7" fmla="*/ 24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48"/>
                    <a:gd name="T13" fmla="*/ 0 h 96"/>
                    <a:gd name="T14" fmla="*/ 48 w 48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48" h="96">
                      <a:moveTo>
                        <a:pt x="48" y="96"/>
                      </a:moveTo>
                      <a:lnTo>
                        <a:pt x="0" y="48"/>
                      </a:lnTo>
                      <a:lnTo>
                        <a:pt x="48" y="0"/>
                      </a:lnTo>
                      <a:lnTo>
                        <a:pt x="48" y="96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ctr">
                  <a:spAutoFit/>
                </a:bodyPr>
                <a:lstStyle/>
                <a:p>
                  <a:endParaRPr lang="pt-BR"/>
                </a:p>
              </p:txBody>
            </p:sp>
            <p:sp>
              <p:nvSpPr>
                <p:cNvPr id="37956" name="Line 24"/>
                <p:cNvSpPr>
                  <a:spLocks noChangeShapeType="1"/>
                </p:cNvSpPr>
                <p:nvPr/>
              </p:nvSpPr>
              <p:spPr bwMode="auto">
                <a:xfrm>
                  <a:off x="2114" y="2280"/>
                  <a:ext cx="48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sp>
            <p:nvSpPr>
              <p:cNvPr id="37937" name="Line 25"/>
              <p:cNvSpPr>
                <a:spLocks noChangeShapeType="1"/>
              </p:cNvSpPr>
              <p:nvPr/>
            </p:nvSpPr>
            <p:spPr bwMode="auto">
              <a:xfrm flipV="1">
                <a:off x="672" y="2592"/>
                <a:ext cx="2112" cy="48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 wrap="none"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37938" name="Line 26"/>
              <p:cNvSpPr>
                <a:spLocks noChangeShapeType="1"/>
              </p:cNvSpPr>
              <p:nvPr/>
            </p:nvSpPr>
            <p:spPr bwMode="auto">
              <a:xfrm flipV="1">
                <a:off x="1008" y="2592"/>
                <a:ext cx="1776" cy="48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 wrap="none"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37939" name="Line 27"/>
              <p:cNvSpPr>
                <a:spLocks noChangeShapeType="1"/>
              </p:cNvSpPr>
              <p:nvPr/>
            </p:nvSpPr>
            <p:spPr bwMode="auto">
              <a:xfrm flipV="1">
                <a:off x="1248" y="2592"/>
                <a:ext cx="1536" cy="48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 wrap="none"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37940" name="Line 28"/>
              <p:cNvSpPr>
                <a:spLocks noChangeShapeType="1"/>
              </p:cNvSpPr>
              <p:nvPr/>
            </p:nvSpPr>
            <p:spPr bwMode="auto">
              <a:xfrm flipV="1">
                <a:off x="1536" y="2592"/>
                <a:ext cx="1248" cy="48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 wrap="none"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37941" name="Line 29"/>
              <p:cNvSpPr>
                <a:spLocks noChangeShapeType="1"/>
              </p:cNvSpPr>
              <p:nvPr/>
            </p:nvSpPr>
            <p:spPr bwMode="auto">
              <a:xfrm flipV="1">
                <a:off x="1824" y="2592"/>
                <a:ext cx="960" cy="48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 wrap="none"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37942" name="Line 30"/>
              <p:cNvSpPr>
                <a:spLocks noChangeShapeType="1"/>
              </p:cNvSpPr>
              <p:nvPr/>
            </p:nvSpPr>
            <p:spPr bwMode="auto">
              <a:xfrm flipV="1">
                <a:off x="2112" y="2592"/>
                <a:ext cx="672" cy="48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 wrap="none"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37943" name="Line 31"/>
              <p:cNvSpPr>
                <a:spLocks noChangeShapeType="1"/>
              </p:cNvSpPr>
              <p:nvPr/>
            </p:nvSpPr>
            <p:spPr bwMode="auto">
              <a:xfrm flipV="1">
                <a:off x="2400" y="2592"/>
                <a:ext cx="384" cy="48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 wrap="none"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37944" name="Line 32"/>
              <p:cNvSpPr>
                <a:spLocks noChangeShapeType="1"/>
              </p:cNvSpPr>
              <p:nvPr/>
            </p:nvSpPr>
            <p:spPr bwMode="auto">
              <a:xfrm flipV="1">
                <a:off x="2688" y="2592"/>
                <a:ext cx="96" cy="48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 wrap="none"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37945" name="Line 33"/>
              <p:cNvSpPr>
                <a:spLocks noChangeShapeType="1"/>
              </p:cNvSpPr>
              <p:nvPr/>
            </p:nvSpPr>
            <p:spPr bwMode="auto">
              <a:xfrm flipH="1" flipV="1">
                <a:off x="2784" y="2592"/>
                <a:ext cx="192" cy="48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 wrap="none"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37946" name="Line 34"/>
              <p:cNvSpPr>
                <a:spLocks noChangeShapeType="1"/>
              </p:cNvSpPr>
              <p:nvPr/>
            </p:nvSpPr>
            <p:spPr bwMode="auto">
              <a:xfrm flipH="1" flipV="1">
                <a:off x="2784" y="2592"/>
                <a:ext cx="480" cy="48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 wrap="none"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37947" name="Line 35"/>
              <p:cNvSpPr>
                <a:spLocks noChangeShapeType="1"/>
              </p:cNvSpPr>
              <p:nvPr/>
            </p:nvSpPr>
            <p:spPr bwMode="auto">
              <a:xfrm flipH="1" flipV="1">
                <a:off x="2784" y="2592"/>
                <a:ext cx="768" cy="48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 wrap="none"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37948" name="Line 36"/>
              <p:cNvSpPr>
                <a:spLocks noChangeShapeType="1"/>
              </p:cNvSpPr>
              <p:nvPr/>
            </p:nvSpPr>
            <p:spPr bwMode="auto">
              <a:xfrm flipH="1" flipV="1">
                <a:off x="2784" y="2592"/>
                <a:ext cx="1056" cy="48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 wrap="none"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37949" name="Line 37"/>
              <p:cNvSpPr>
                <a:spLocks noChangeShapeType="1"/>
              </p:cNvSpPr>
              <p:nvPr/>
            </p:nvSpPr>
            <p:spPr bwMode="auto">
              <a:xfrm flipH="1" flipV="1">
                <a:off x="2784" y="2592"/>
                <a:ext cx="1344" cy="48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 wrap="none"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37950" name="Line 38"/>
              <p:cNvSpPr>
                <a:spLocks noChangeShapeType="1"/>
              </p:cNvSpPr>
              <p:nvPr/>
            </p:nvSpPr>
            <p:spPr bwMode="auto">
              <a:xfrm flipH="1" flipV="1">
                <a:off x="2784" y="2592"/>
                <a:ext cx="1632" cy="48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37951" name="Line 39"/>
              <p:cNvSpPr>
                <a:spLocks noChangeShapeType="1"/>
              </p:cNvSpPr>
              <p:nvPr/>
            </p:nvSpPr>
            <p:spPr bwMode="auto">
              <a:xfrm flipH="1" flipV="1">
                <a:off x="2784" y="2592"/>
                <a:ext cx="1920" cy="48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37952" name="Line 40"/>
              <p:cNvSpPr>
                <a:spLocks noChangeShapeType="1"/>
              </p:cNvSpPr>
              <p:nvPr/>
            </p:nvSpPr>
            <p:spPr bwMode="auto">
              <a:xfrm flipH="1" flipV="1">
                <a:off x="2784" y="2592"/>
                <a:ext cx="2208" cy="48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 wrap="none"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37953" name="Line 41"/>
              <p:cNvSpPr>
                <a:spLocks noChangeShapeType="1"/>
              </p:cNvSpPr>
              <p:nvPr/>
            </p:nvSpPr>
            <p:spPr bwMode="auto">
              <a:xfrm flipH="1">
                <a:off x="2784" y="2016"/>
                <a:ext cx="0" cy="52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 anchor="ctr">
                <a:spAutoFit/>
              </a:bodyPr>
              <a:lstStyle/>
              <a:p>
                <a:endParaRPr lang="pt-BR"/>
              </a:p>
            </p:txBody>
          </p:sp>
        </p:grpSp>
        <p:sp>
          <p:nvSpPr>
            <p:cNvPr id="37894" name="Freeform 42"/>
            <p:cNvSpPr>
              <a:spLocks/>
            </p:cNvSpPr>
            <p:nvPr/>
          </p:nvSpPr>
          <p:spPr bwMode="auto">
            <a:xfrm>
              <a:off x="4848" y="2312"/>
              <a:ext cx="576" cy="240"/>
            </a:xfrm>
            <a:custGeom>
              <a:avLst/>
              <a:gdLst>
                <a:gd name="T0" fmla="*/ 0 w 576"/>
                <a:gd name="T1" fmla="*/ 0 h 672"/>
                <a:gd name="T2" fmla="*/ 144 w 576"/>
                <a:gd name="T3" fmla="*/ 86 h 672"/>
                <a:gd name="T4" fmla="*/ 450 w 576"/>
                <a:gd name="T5" fmla="*/ 86 h 672"/>
                <a:gd name="T6" fmla="*/ 576 w 576"/>
                <a:gd name="T7" fmla="*/ 0 h 672"/>
                <a:gd name="T8" fmla="*/ 336 w 576"/>
                <a:gd name="T9" fmla="*/ 0 h 672"/>
                <a:gd name="T10" fmla="*/ 288 w 576"/>
                <a:gd name="T11" fmla="*/ 12 h 672"/>
                <a:gd name="T12" fmla="*/ 240 w 576"/>
                <a:gd name="T13" fmla="*/ 0 h 672"/>
                <a:gd name="T14" fmla="*/ 0 w 576"/>
                <a:gd name="T15" fmla="*/ 0 h 67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76"/>
                <a:gd name="T25" fmla="*/ 0 h 672"/>
                <a:gd name="T26" fmla="*/ 576 w 576"/>
                <a:gd name="T27" fmla="*/ 672 h 67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76" h="672">
                  <a:moveTo>
                    <a:pt x="0" y="0"/>
                  </a:moveTo>
                  <a:lnTo>
                    <a:pt x="144" y="672"/>
                  </a:lnTo>
                  <a:lnTo>
                    <a:pt x="450" y="672"/>
                  </a:lnTo>
                  <a:lnTo>
                    <a:pt x="576" y="0"/>
                  </a:lnTo>
                  <a:lnTo>
                    <a:pt x="336" y="0"/>
                  </a:lnTo>
                  <a:lnTo>
                    <a:pt x="288" y="96"/>
                  </a:lnTo>
                  <a:lnTo>
                    <a:pt x="24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ctr">
              <a:spAutoFit/>
            </a:bodyPr>
            <a:lstStyle/>
            <a:p>
              <a:endParaRPr lang="pt-BR"/>
            </a:p>
          </p:txBody>
        </p:sp>
        <p:sp>
          <p:nvSpPr>
            <p:cNvPr id="37895" name="Line 43"/>
            <p:cNvSpPr>
              <a:spLocks noChangeShapeType="1"/>
            </p:cNvSpPr>
            <p:nvPr/>
          </p:nvSpPr>
          <p:spPr bwMode="auto">
            <a:xfrm>
              <a:off x="5136" y="2552"/>
              <a:ext cx="1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pt-BR"/>
            </a:p>
          </p:txBody>
        </p:sp>
        <p:grpSp>
          <p:nvGrpSpPr>
            <p:cNvPr id="37896" name="Group 44"/>
            <p:cNvGrpSpPr>
              <a:grpSpLocks/>
            </p:cNvGrpSpPr>
            <p:nvPr/>
          </p:nvGrpSpPr>
          <p:grpSpPr bwMode="auto">
            <a:xfrm>
              <a:off x="4752" y="2120"/>
              <a:ext cx="338" cy="48"/>
              <a:chOff x="1536" y="2256"/>
              <a:chExt cx="626" cy="48"/>
            </a:xfrm>
          </p:grpSpPr>
          <p:sp>
            <p:nvSpPr>
              <p:cNvPr id="37917" name="Rectangle 45"/>
              <p:cNvSpPr>
                <a:spLocks noChangeArrowheads="1"/>
              </p:cNvSpPr>
              <p:nvPr/>
            </p:nvSpPr>
            <p:spPr bwMode="auto">
              <a:xfrm>
                <a:off x="1536" y="2256"/>
                <a:ext cx="576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37918" name="Freeform 46"/>
              <p:cNvSpPr>
                <a:spLocks/>
              </p:cNvSpPr>
              <p:nvPr/>
            </p:nvSpPr>
            <p:spPr bwMode="auto">
              <a:xfrm>
                <a:off x="2064" y="2256"/>
                <a:ext cx="48" cy="48"/>
              </a:xfrm>
              <a:custGeom>
                <a:avLst/>
                <a:gdLst>
                  <a:gd name="T0" fmla="*/ 48 w 48"/>
                  <a:gd name="T1" fmla="*/ 24 h 96"/>
                  <a:gd name="T2" fmla="*/ 0 w 48"/>
                  <a:gd name="T3" fmla="*/ 12 h 96"/>
                  <a:gd name="T4" fmla="*/ 48 w 48"/>
                  <a:gd name="T5" fmla="*/ 0 h 96"/>
                  <a:gd name="T6" fmla="*/ 48 w 48"/>
                  <a:gd name="T7" fmla="*/ 24 h 9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48"/>
                  <a:gd name="T13" fmla="*/ 0 h 96"/>
                  <a:gd name="T14" fmla="*/ 48 w 48"/>
                  <a:gd name="T15" fmla="*/ 96 h 9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48" h="96">
                    <a:moveTo>
                      <a:pt x="48" y="96"/>
                    </a:moveTo>
                    <a:lnTo>
                      <a:pt x="0" y="48"/>
                    </a:lnTo>
                    <a:lnTo>
                      <a:pt x="48" y="0"/>
                    </a:lnTo>
                    <a:lnTo>
                      <a:pt x="48" y="96"/>
                    </a:lnTo>
                    <a:close/>
                  </a:path>
                </a:pathLst>
              </a:custGeom>
              <a:solidFill>
                <a:schemeClr val="bg1"/>
              </a:solidFill>
              <a:ln w="31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37919" name="Line 47"/>
              <p:cNvSpPr>
                <a:spLocks noChangeShapeType="1"/>
              </p:cNvSpPr>
              <p:nvPr/>
            </p:nvSpPr>
            <p:spPr bwMode="auto">
              <a:xfrm>
                <a:off x="2114" y="2280"/>
                <a:ext cx="48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pt-BR"/>
              </a:p>
            </p:txBody>
          </p:sp>
        </p:grpSp>
        <p:grpSp>
          <p:nvGrpSpPr>
            <p:cNvPr id="37897" name="Group 48"/>
            <p:cNvGrpSpPr>
              <a:grpSpLocks/>
            </p:cNvGrpSpPr>
            <p:nvPr/>
          </p:nvGrpSpPr>
          <p:grpSpPr bwMode="auto">
            <a:xfrm>
              <a:off x="5184" y="2120"/>
              <a:ext cx="338" cy="48"/>
              <a:chOff x="1536" y="2256"/>
              <a:chExt cx="626" cy="48"/>
            </a:xfrm>
          </p:grpSpPr>
          <p:sp>
            <p:nvSpPr>
              <p:cNvPr id="37914" name="Rectangle 49"/>
              <p:cNvSpPr>
                <a:spLocks noChangeArrowheads="1"/>
              </p:cNvSpPr>
              <p:nvPr/>
            </p:nvSpPr>
            <p:spPr bwMode="auto">
              <a:xfrm>
                <a:off x="1536" y="2256"/>
                <a:ext cx="576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37915" name="Freeform 50"/>
              <p:cNvSpPr>
                <a:spLocks/>
              </p:cNvSpPr>
              <p:nvPr/>
            </p:nvSpPr>
            <p:spPr bwMode="auto">
              <a:xfrm>
                <a:off x="2064" y="2256"/>
                <a:ext cx="48" cy="48"/>
              </a:xfrm>
              <a:custGeom>
                <a:avLst/>
                <a:gdLst>
                  <a:gd name="T0" fmla="*/ 48 w 48"/>
                  <a:gd name="T1" fmla="*/ 24 h 96"/>
                  <a:gd name="T2" fmla="*/ 0 w 48"/>
                  <a:gd name="T3" fmla="*/ 12 h 96"/>
                  <a:gd name="T4" fmla="*/ 48 w 48"/>
                  <a:gd name="T5" fmla="*/ 0 h 96"/>
                  <a:gd name="T6" fmla="*/ 48 w 48"/>
                  <a:gd name="T7" fmla="*/ 24 h 9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48"/>
                  <a:gd name="T13" fmla="*/ 0 h 96"/>
                  <a:gd name="T14" fmla="*/ 48 w 48"/>
                  <a:gd name="T15" fmla="*/ 96 h 9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48" h="96">
                    <a:moveTo>
                      <a:pt x="48" y="96"/>
                    </a:moveTo>
                    <a:lnTo>
                      <a:pt x="0" y="48"/>
                    </a:lnTo>
                    <a:lnTo>
                      <a:pt x="48" y="0"/>
                    </a:lnTo>
                    <a:lnTo>
                      <a:pt x="48" y="96"/>
                    </a:lnTo>
                    <a:close/>
                  </a:path>
                </a:pathLst>
              </a:custGeom>
              <a:solidFill>
                <a:schemeClr val="bg1"/>
              </a:solidFill>
              <a:ln w="31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37916" name="Line 51"/>
              <p:cNvSpPr>
                <a:spLocks noChangeShapeType="1"/>
              </p:cNvSpPr>
              <p:nvPr/>
            </p:nvSpPr>
            <p:spPr bwMode="auto">
              <a:xfrm>
                <a:off x="2114" y="2280"/>
                <a:ext cx="48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pt-BR"/>
              </a:p>
            </p:txBody>
          </p:sp>
        </p:grpSp>
        <p:sp>
          <p:nvSpPr>
            <p:cNvPr id="37898" name="Line 52"/>
            <p:cNvSpPr>
              <a:spLocks noChangeShapeType="1"/>
            </p:cNvSpPr>
            <p:nvPr/>
          </p:nvSpPr>
          <p:spPr bwMode="auto">
            <a:xfrm flipH="1">
              <a:off x="4944" y="2168"/>
              <a:ext cx="1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pt-BR"/>
            </a:p>
          </p:txBody>
        </p:sp>
        <p:sp>
          <p:nvSpPr>
            <p:cNvPr id="37899" name="Line 53"/>
            <p:cNvSpPr>
              <a:spLocks noChangeShapeType="1"/>
            </p:cNvSpPr>
            <p:nvPr/>
          </p:nvSpPr>
          <p:spPr bwMode="auto">
            <a:xfrm>
              <a:off x="5328" y="2168"/>
              <a:ext cx="1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pt-BR"/>
            </a:p>
          </p:txBody>
        </p:sp>
        <p:grpSp>
          <p:nvGrpSpPr>
            <p:cNvPr id="37901" name="Group 55"/>
            <p:cNvGrpSpPr>
              <a:grpSpLocks/>
            </p:cNvGrpSpPr>
            <p:nvPr/>
          </p:nvGrpSpPr>
          <p:grpSpPr bwMode="auto">
            <a:xfrm>
              <a:off x="4992" y="2696"/>
              <a:ext cx="338" cy="48"/>
              <a:chOff x="1536" y="2256"/>
              <a:chExt cx="626" cy="48"/>
            </a:xfrm>
          </p:grpSpPr>
          <p:sp>
            <p:nvSpPr>
              <p:cNvPr id="37911" name="Rectangle 56"/>
              <p:cNvSpPr>
                <a:spLocks noChangeArrowheads="1"/>
              </p:cNvSpPr>
              <p:nvPr/>
            </p:nvSpPr>
            <p:spPr bwMode="auto">
              <a:xfrm>
                <a:off x="1536" y="2256"/>
                <a:ext cx="576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37912" name="Freeform 57"/>
              <p:cNvSpPr>
                <a:spLocks/>
              </p:cNvSpPr>
              <p:nvPr/>
            </p:nvSpPr>
            <p:spPr bwMode="auto">
              <a:xfrm>
                <a:off x="2064" y="2256"/>
                <a:ext cx="48" cy="48"/>
              </a:xfrm>
              <a:custGeom>
                <a:avLst/>
                <a:gdLst>
                  <a:gd name="T0" fmla="*/ 48 w 48"/>
                  <a:gd name="T1" fmla="*/ 24 h 96"/>
                  <a:gd name="T2" fmla="*/ 0 w 48"/>
                  <a:gd name="T3" fmla="*/ 12 h 96"/>
                  <a:gd name="T4" fmla="*/ 48 w 48"/>
                  <a:gd name="T5" fmla="*/ 0 h 96"/>
                  <a:gd name="T6" fmla="*/ 48 w 48"/>
                  <a:gd name="T7" fmla="*/ 24 h 9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48"/>
                  <a:gd name="T13" fmla="*/ 0 h 96"/>
                  <a:gd name="T14" fmla="*/ 48 w 48"/>
                  <a:gd name="T15" fmla="*/ 96 h 9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48" h="96">
                    <a:moveTo>
                      <a:pt x="48" y="96"/>
                    </a:moveTo>
                    <a:lnTo>
                      <a:pt x="0" y="48"/>
                    </a:lnTo>
                    <a:lnTo>
                      <a:pt x="48" y="0"/>
                    </a:lnTo>
                    <a:lnTo>
                      <a:pt x="48" y="96"/>
                    </a:lnTo>
                    <a:close/>
                  </a:path>
                </a:pathLst>
              </a:custGeom>
              <a:solidFill>
                <a:schemeClr val="bg1"/>
              </a:solidFill>
              <a:ln w="31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37913" name="Line 58"/>
              <p:cNvSpPr>
                <a:spLocks noChangeShapeType="1"/>
              </p:cNvSpPr>
              <p:nvPr/>
            </p:nvSpPr>
            <p:spPr bwMode="auto">
              <a:xfrm>
                <a:off x="2114" y="2280"/>
                <a:ext cx="48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pt-BR"/>
              </a:p>
            </p:txBody>
          </p:sp>
        </p:grpSp>
        <p:sp>
          <p:nvSpPr>
            <p:cNvPr id="37902" name="Freeform 59"/>
            <p:cNvSpPr>
              <a:spLocks/>
            </p:cNvSpPr>
            <p:nvPr/>
          </p:nvSpPr>
          <p:spPr bwMode="auto">
            <a:xfrm>
              <a:off x="4560" y="2024"/>
              <a:ext cx="576" cy="576"/>
            </a:xfrm>
            <a:custGeom>
              <a:avLst/>
              <a:gdLst>
                <a:gd name="T0" fmla="*/ 576 w 576"/>
                <a:gd name="T1" fmla="*/ 576 h 576"/>
                <a:gd name="T2" fmla="*/ 0 w 576"/>
                <a:gd name="T3" fmla="*/ 576 h 576"/>
                <a:gd name="T4" fmla="*/ 0 w 576"/>
                <a:gd name="T5" fmla="*/ 0 h 576"/>
                <a:gd name="T6" fmla="*/ 288 w 576"/>
                <a:gd name="T7" fmla="*/ 0 h 576"/>
                <a:gd name="T8" fmla="*/ 288 w 576"/>
                <a:gd name="T9" fmla="*/ 96 h 57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76"/>
                <a:gd name="T16" fmla="*/ 0 h 576"/>
                <a:gd name="T17" fmla="*/ 576 w 576"/>
                <a:gd name="T18" fmla="*/ 576 h 57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76" h="576">
                  <a:moveTo>
                    <a:pt x="576" y="576"/>
                  </a:moveTo>
                  <a:lnTo>
                    <a:pt x="0" y="576"/>
                  </a:lnTo>
                  <a:lnTo>
                    <a:pt x="0" y="0"/>
                  </a:lnTo>
                  <a:lnTo>
                    <a:pt x="288" y="0"/>
                  </a:lnTo>
                  <a:lnTo>
                    <a:pt x="288" y="96"/>
                  </a:ln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pt-BR"/>
            </a:p>
          </p:txBody>
        </p:sp>
        <p:sp>
          <p:nvSpPr>
            <p:cNvPr id="37903" name="Line 60"/>
            <p:cNvSpPr>
              <a:spLocks noChangeShapeType="1"/>
            </p:cNvSpPr>
            <p:nvPr/>
          </p:nvSpPr>
          <p:spPr bwMode="auto">
            <a:xfrm>
              <a:off x="4992" y="1832"/>
              <a:ext cx="1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pt-BR"/>
            </a:p>
          </p:txBody>
        </p:sp>
        <p:sp>
          <p:nvSpPr>
            <p:cNvPr id="37904" name="Line 61"/>
            <p:cNvSpPr>
              <a:spLocks noChangeShapeType="1"/>
            </p:cNvSpPr>
            <p:nvPr/>
          </p:nvSpPr>
          <p:spPr bwMode="auto">
            <a:xfrm>
              <a:off x="5328" y="1832"/>
              <a:ext cx="1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pt-BR"/>
            </a:p>
          </p:txBody>
        </p:sp>
        <p:sp>
          <p:nvSpPr>
            <p:cNvPr id="37905" name="Text Box 62"/>
            <p:cNvSpPr txBox="1">
              <a:spLocks noChangeArrowheads="1"/>
            </p:cNvSpPr>
            <p:nvPr/>
          </p:nvSpPr>
          <p:spPr bwMode="auto">
            <a:xfrm>
              <a:off x="4512" y="1640"/>
              <a:ext cx="604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800" i="1">
                  <a:latin typeface="Verdana" pitchFamily="34" charset="0"/>
                  <a:ea typeface="굴림" pitchFamily="34" charset="-127"/>
                </a:rPr>
                <a:t>Base</a:t>
              </a:r>
            </a:p>
          </p:txBody>
        </p:sp>
        <p:sp>
          <p:nvSpPr>
            <p:cNvPr id="37906" name="Text Box 63"/>
            <p:cNvSpPr txBox="1">
              <a:spLocks noChangeArrowheads="1"/>
            </p:cNvSpPr>
            <p:nvPr/>
          </p:nvSpPr>
          <p:spPr bwMode="auto">
            <a:xfrm>
              <a:off x="4992" y="1640"/>
              <a:ext cx="672" cy="23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800" i="1">
                  <a:latin typeface="Verdana" pitchFamily="34" charset="0"/>
                  <a:ea typeface="굴림" pitchFamily="34" charset="-127"/>
                </a:rPr>
                <a:t>Stride</a:t>
              </a:r>
            </a:p>
          </p:txBody>
        </p:sp>
        <p:sp>
          <p:nvSpPr>
            <p:cNvPr id="37907" name="Freeform 64"/>
            <p:cNvSpPr>
              <a:spLocks/>
            </p:cNvSpPr>
            <p:nvPr/>
          </p:nvSpPr>
          <p:spPr bwMode="auto">
            <a:xfrm>
              <a:off x="4848" y="2744"/>
              <a:ext cx="288" cy="768"/>
            </a:xfrm>
            <a:custGeom>
              <a:avLst/>
              <a:gdLst>
                <a:gd name="T0" fmla="*/ 288 w 288"/>
                <a:gd name="T1" fmla="*/ 0 h 768"/>
                <a:gd name="T2" fmla="*/ 288 w 288"/>
                <a:gd name="T3" fmla="*/ 768 h 768"/>
                <a:gd name="T4" fmla="*/ 0 w 288"/>
                <a:gd name="T5" fmla="*/ 768 h 768"/>
                <a:gd name="T6" fmla="*/ 0 60000 65536"/>
                <a:gd name="T7" fmla="*/ 0 60000 65536"/>
                <a:gd name="T8" fmla="*/ 0 60000 65536"/>
                <a:gd name="T9" fmla="*/ 0 w 288"/>
                <a:gd name="T10" fmla="*/ 0 h 768"/>
                <a:gd name="T11" fmla="*/ 288 w 288"/>
                <a:gd name="T12" fmla="*/ 768 h 7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768">
                  <a:moveTo>
                    <a:pt x="288" y="0"/>
                  </a:moveTo>
                  <a:lnTo>
                    <a:pt x="288" y="768"/>
                  </a:lnTo>
                  <a:lnTo>
                    <a:pt x="0" y="768"/>
                  </a:ln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wrap="none" anchor="ctr">
              <a:spAutoFit/>
            </a:bodyPr>
            <a:lstStyle/>
            <a:p>
              <a:endParaRPr lang="pt-BR"/>
            </a:p>
          </p:txBody>
        </p:sp>
        <p:sp>
          <p:nvSpPr>
            <p:cNvPr id="37908" name="Text Box 65"/>
            <p:cNvSpPr txBox="1">
              <a:spLocks noChangeArrowheads="1"/>
            </p:cNvSpPr>
            <p:nvPr/>
          </p:nvSpPr>
          <p:spPr bwMode="auto">
            <a:xfrm>
              <a:off x="1785" y="1727"/>
              <a:ext cx="1432" cy="25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2000" i="1">
                  <a:latin typeface="Verdana" pitchFamily="34" charset="0"/>
                  <a:ea typeface="굴림" pitchFamily="34" charset="-127"/>
                </a:rPr>
                <a:t>Vector Registers</a:t>
              </a:r>
            </a:p>
          </p:txBody>
        </p:sp>
        <p:sp>
          <p:nvSpPr>
            <p:cNvPr id="37909" name="Text Box 66"/>
            <p:cNvSpPr txBox="1">
              <a:spLocks noChangeArrowheads="1"/>
            </p:cNvSpPr>
            <p:nvPr/>
          </p:nvSpPr>
          <p:spPr bwMode="auto">
            <a:xfrm>
              <a:off x="2006" y="3761"/>
              <a:ext cx="1065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i="1">
                  <a:latin typeface="Verdana" pitchFamily="34" charset="0"/>
                  <a:ea typeface="굴림" pitchFamily="34" charset="-127"/>
                </a:rPr>
                <a:t>Memory Banks</a:t>
              </a:r>
            </a:p>
          </p:txBody>
        </p:sp>
        <p:sp>
          <p:nvSpPr>
            <p:cNvPr id="37910" name="Text Box 67"/>
            <p:cNvSpPr txBox="1">
              <a:spLocks noChangeArrowheads="1"/>
            </p:cNvSpPr>
            <p:nvPr/>
          </p:nvSpPr>
          <p:spPr bwMode="auto">
            <a:xfrm>
              <a:off x="3504" y="2120"/>
              <a:ext cx="1008" cy="40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800" i="1">
                  <a:latin typeface="Verdana" pitchFamily="34" charset="0"/>
                  <a:ea typeface="굴림" pitchFamily="34" charset="-127"/>
                </a:rPr>
                <a:t>Address Generator</a:t>
              </a:r>
            </a:p>
          </p:txBody>
        </p:sp>
      </p:grpSp>
      <p:sp>
        <p:nvSpPr>
          <p:cNvPr id="37892" name="Text Box 68"/>
          <p:cNvSpPr txBox="1">
            <a:spLocks noChangeArrowheads="1"/>
          </p:cNvSpPr>
          <p:nvPr/>
        </p:nvSpPr>
        <p:spPr bwMode="auto">
          <a:xfrm>
            <a:off x="279400" y="1290638"/>
            <a:ext cx="7761288" cy="7635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ko-KR" sz="2000">
                <a:latin typeface="Verdana" pitchFamily="34" charset="0"/>
                <a:ea typeface="굴림" pitchFamily="34" charset="-127"/>
              </a:rPr>
              <a:t>Cray-1, 16 banks, 4 cycle bank busy time, 12 cycle latency</a:t>
            </a:r>
            <a:endParaRPr lang="en-US" altLang="ko-KR" i="1">
              <a:latin typeface="Verdana" pitchFamily="34" charset="0"/>
              <a:ea typeface="굴림" pitchFamily="34" charset="-127"/>
            </a:endParaRPr>
          </a:p>
          <a:p>
            <a:pPr lvl="1" eaLnBrk="0" hangingPunct="0">
              <a:spcBef>
                <a:spcPct val="50000"/>
              </a:spcBef>
              <a:buFontTx/>
              <a:buChar char="•"/>
            </a:pPr>
            <a:r>
              <a:rPr lang="en-US" altLang="ko-KR" i="1">
                <a:latin typeface="Verdana" pitchFamily="34" charset="0"/>
                <a:ea typeface="굴림" pitchFamily="34" charset="-127"/>
              </a:rPr>
              <a:t> Bank busy time</a:t>
            </a:r>
            <a:r>
              <a:rPr lang="en-US" altLang="ko-KR">
                <a:latin typeface="Verdana" pitchFamily="34" charset="0"/>
                <a:ea typeface="굴림" pitchFamily="34" charset="-127"/>
              </a:rPr>
              <a:t>: Time before bank ready to accept next request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9E33D03-BC46-474E-AC73-C879E7D3E03A}" type="slidenum">
              <a:rPr lang="en-US" smtClean="0">
                <a:latin typeface="Times New Roman" pitchFamily="18" charset="0"/>
                <a:cs typeface="Arial" charset="0"/>
              </a:rPr>
              <a:pPr/>
              <a:t>13</a:t>
            </a:fld>
            <a:endParaRPr lang="en-US" b="0" smtClean="0">
              <a:solidFill>
                <a:srgbClr val="FBBA03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819150" y="76200"/>
            <a:ext cx="7162800" cy="712788"/>
          </a:xfrm>
        </p:spPr>
        <p:txBody>
          <a:bodyPr/>
          <a:lstStyle/>
          <a:p>
            <a:r>
              <a:rPr lang="en-US" altLang="ko-KR" sz="2800" smtClean="0">
                <a:ea typeface="굴림" pitchFamily="34" charset="-127"/>
              </a:rPr>
              <a:t>Vector Unit Structure</a:t>
            </a:r>
          </a:p>
        </p:txBody>
      </p:sp>
      <p:sp>
        <p:nvSpPr>
          <p:cNvPr id="39939" name="Freeform 3"/>
          <p:cNvSpPr>
            <a:spLocks/>
          </p:cNvSpPr>
          <p:nvPr/>
        </p:nvSpPr>
        <p:spPr bwMode="auto">
          <a:xfrm>
            <a:off x="1828800" y="4062413"/>
            <a:ext cx="914400" cy="1066800"/>
          </a:xfrm>
          <a:custGeom>
            <a:avLst/>
            <a:gdLst>
              <a:gd name="T0" fmla="*/ 0 w 576"/>
              <a:gd name="T1" fmla="*/ 0 h 672"/>
              <a:gd name="T2" fmla="*/ 362902445 w 576"/>
              <a:gd name="T3" fmla="*/ 1693545178 h 672"/>
              <a:gd name="T4" fmla="*/ 1134070229 w 576"/>
              <a:gd name="T5" fmla="*/ 1693545178 h 672"/>
              <a:gd name="T6" fmla="*/ 1451609782 w 576"/>
              <a:gd name="T7" fmla="*/ 0 h 672"/>
              <a:gd name="T8" fmla="*/ 846772538 w 576"/>
              <a:gd name="T9" fmla="*/ 0 h 672"/>
              <a:gd name="T10" fmla="*/ 725804891 w 576"/>
              <a:gd name="T11" fmla="*/ 241935011 h 672"/>
              <a:gd name="T12" fmla="*/ 604837442 w 576"/>
              <a:gd name="T13" fmla="*/ 0 h 672"/>
              <a:gd name="T14" fmla="*/ 0 w 576"/>
              <a:gd name="T15" fmla="*/ 0 h 67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576"/>
              <a:gd name="T25" fmla="*/ 0 h 672"/>
              <a:gd name="T26" fmla="*/ 576 w 576"/>
              <a:gd name="T27" fmla="*/ 672 h 672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576" h="672">
                <a:moveTo>
                  <a:pt x="0" y="0"/>
                </a:moveTo>
                <a:lnTo>
                  <a:pt x="144" y="672"/>
                </a:lnTo>
                <a:lnTo>
                  <a:pt x="450" y="672"/>
                </a:lnTo>
                <a:lnTo>
                  <a:pt x="576" y="0"/>
                </a:lnTo>
                <a:lnTo>
                  <a:pt x="336" y="0"/>
                </a:lnTo>
                <a:lnTo>
                  <a:pt x="288" y="96"/>
                </a:lnTo>
                <a:lnTo>
                  <a:pt x="240" y="0"/>
                </a:lnTo>
                <a:lnTo>
                  <a:pt x="0" y="0"/>
                </a:lnTo>
                <a:close/>
              </a:path>
            </a:pathLst>
          </a:custGeom>
          <a:noFill/>
          <a:ln w="31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grpSp>
        <p:nvGrpSpPr>
          <p:cNvPr id="39940" name="Group 4"/>
          <p:cNvGrpSpPr>
            <a:grpSpLocks/>
          </p:cNvGrpSpPr>
          <p:nvPr/>
        </p:nvGrpSpPr>
        <p:grpSpPr bwMode="auto">
          <a:xfrm>
            <a:off x="1828800" y="4976813"/>
            <a:ext cx="993775" cy="76200"/>
            <a:chOff x="1536" y="2256"/>
            <a:chExt cx="626" cy="48"/>
          </a:xfrm>
        </p:grpSpPr>
        <p:sp>
          <p:nvSpPr>
            <p:cNvPr id="40091" name="Rectangle 5"/>
            <p:cNvSpPr>
              <a:spLocks noChangeArrowheads="1"/>
            </p:cNvSpPr>
            <p:nvPr/>
          </p:nvSpPr>
          <p:spPr bwMode="auto">
            <a:xfrm>
              <a:off x="1536" y="2256"/>
              <a:ext cx="576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40092" name="Freeform 6"/>
            <p:cNvSpPr>
              <a:spLocks/>
            </p:cNvSpPr>
            <p:nvPr/>
          </p:nvSpPr>
          <p:spPr bwMode="auto">
            <a:xfrm>
              <a:off x="2064" y="2256"/>
              <a:ext cx="48" cy="48"/>
            </a:xfrm>
            <a:custGeom>
              <a:avLst/>
              <a:gdLst>
                <a:gd name="T0" fmla="*/ 48 w 48"/>
                <a:gd name="T1" fmla="*/ 24 h 96"/>
                <a:gd name="T2" fmla="*/ 0 w 48"/>
                <a:gd name="T3" fmla="*/ 12 h 96"/>
                <a:gd name="T4" fmla="*/ 48 w 48"/>
                <a:gd name="T5" fmla="*/ 0 h 96"/>
                <a:gd name="T6" fmla="*/ 48 w 48"/>
                <a:gd name="T7" fmla="*/ 24 h 9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8"/>
                <a:gd name="T13" fmla="*/ 0 h 96"/>
                <a:gd name="T14" fmla="*/ 48 w 48"/>
                <a:gd name="T15" fmla="*/ 96 h 9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8" h="96">
                  <a:moveTo>
                    <a:pt x="48" y="96"/>
                  </a:moveTo>
                  <a:lnTo>
                    <a:pt x="0" y="48"/>
                  </a:lnTo>
                  <a:lnTo>
                    <a:pt x="48" y="0"/>
                  </a:lnTo>
                  <a:lnTo>
                    <a:pt x="48" y="96"/>
                  </a:ln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ctr">
              <a:spAutoFit/>
            </a:bodyPr>
            <a:lstStyle/>
            <a:p>
              <a:endParaRPr lang="pt-BR"/>
            </a:p>
          </p:txBody>
        </p:sp>
        <p:sp>
          <p:nvSpPr>
            <p:cNvPr id="40093" name="Line 7"/>
            <p:cNvSpPr>
              <a:spLocks noChangeShapeType="1"/>
            </p:cNvSpPr>
            <p:nvPr/>
          </p:nvSpPr>
          <p:spPr bwMode="auto">
            <a:xfrm>
              <a:off x="2114" y="2280"/>
              <a:ext cx="48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pt-BR"/>
            </a:p>
          </p:txBody>
        </p:sp>
      </p:grpSp>
      <p:grpSp>
        <p:nvGrpSpPr>
          <p:cNvPr id="39941" name="Group 8"/>
          <p:cNvGrpSpPr>
            <a:grpSpLocks/>
          </p:cNvGrpSpPr>
          <p:nvPr/>
        </p:nvGrpSpPr>
        <p:grpSpPr bwMode="auto">
          <a:xfrm>
            <a:off x="1828800" y="4214813"/>
            <a:ext cx="993775" cy="76200"/>
            <a:chOff x="1536" y="2256"/>
            <a:chExt cx="626" cy="48"/>
          </a:xfrm>
        </p:grpSpPr>
        <p:sp>
          <p:nvSpPr>
            <p:cNvPr id="40088" name="Rectangle 9"/>
            <p:cNvSpPr>
              <a:spLocks noChangeArrowheads="1"/>
            </p:cNvSpPr>
            <p:nvPr/>
          </p:nvSpPr>
          <p:spPr bwMode="auto">
            <a:xfrm>
              <a:off x="1536" y="2256"/>
              <a:ext cx="576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40089" name="Freeform 10"/>
            <p:cNvSpPr>
              <a:spLocks/>
            </p:cNvSpPr>
            <p:nvPr/>
          </p:nvSpPr>
          <p:spPr bwMode="auto">
            <a:xfrm>
              <a:off x="2064" y="2256"/>
              <a:ext cx="48" cy="48"/>
            </a:xfrm>
            <a:custGeom>
              <a:avLst/>
              <a:gdLst>
                <a:gd name="T0" fmla="*/ 48 w 48"/>
                <a:gd name="T1" fmla="*/ 24 h 96"/>
                <a:gd name="T2" fmla="*/ 0 w 48"/>
                <a:gd name="T3" fmla="*/ 12 h 96"/>
                <a:gd name="T4" fmla="*/ 48 w 48"/>
                <a:gd name="T5" fmla="*/ 0 h 96"/>
                <a:gd name="T6" fmla="*/ 48 w 48"/>
                <a:gd name="T7" fmla="*/ 24 h 9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8"/>
                <a:gd name="T13" fmla="*/ 0 h 96"/>
                <a:gd name="T14" fmla="*/ 48 w 48"/>
                <a:gd name="T15" fmla="*/ 96 h 9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8" h="96">
                  <a:moveTo>
                    <a:pt x="48" y="96"/>
                  </a:moveTo>
                  <a:lnTo>
                    <a:pt x="0" y="48"/>
                  </a:lnTo>
                  <a:lnTo>
                    <a:pt x="48" y="0"/>
                  </a:lnTo>
                  <a:lnTo>
                    <a:pt x="48" y="96"/>
                  </a:ln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ctr">
              <a:spAutoFit/>
            </a:bodyPr>
            <a:lstStyle/>
            <a:p>
              <a:endParaRPr lang="pt-BR"/>
            </a:p>
          </p:txBody>
        </p:sp>
        <p:sp>
          <p:nvSpPr>
            <p:cNvPr id="40090" name="Line 11"/>
            <p:cNvSpPr>
              <a:spLocks noChangeShapeType="1"/>
            </p:cNvSpPr>
            <p:nvPr/>
          </p:nvSpPr>
          <p:spPr bwMode="auto">
            <a:xfrm>
              <a:off x="2114" y="2280"/>
              <a:ext cx="48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pt-BR"/>
            </a:p>
          </p:txBody>
        </p:sp>
      </p:grpSp>
      <p:grpSp>
        <p:nvGrpSpPr>
          <p:cNvPr id="39942" name="Group 12"/>
          <p:cNvGrpSpPr>
            <a:grpSpLocks/>
          </p:cNvGrpSpPr>
          <p:nvPr/>
        </p:nvGrpSpPr>
        <p:grpSpPr bwMode="auto">
          <a:xfrm>
            <a:off x="1828800" y="4595813"/>
            <a:ext cx="993775" cy="76200"/>
            <a:chOff x="1536" y="2256"/>
            <a:chExt cx="626" cy="48"/>
          </a:xfrm>
        </p:grpSpPr>
        <p:sp>
          <p:nvSpPr>
            <p:cNvPr id="40085" name="Rectangle 13"/>
            <p:cNvSpPr>
              <a:spLocks noChangeArrowheads="1"/>
            </p:cNvSpPr>
            <p:nvPr/>
          </p:nvSpPr>
          <p:spPr bwMode="auto">
            <a:xfrm>
              <a:off x="1536" y="2256"/>
              <a:ext cx="576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40086" name="Freeform 14"/>
            <p:cNvSpPr>
              <a:spLocks/>
            </p:cNvSpPr>
            <p:nvPr/>
          </p:nvSpPr>
          <p:spPr bwMode="auto">
            <a:xfrm>
              <a:off x="2064" y="2256"/>
              <a:ext cx="48" cy="48"/>
            </a:xfrm>
            <a:custGeom>
              <a:avLst/>
              <a:gdLst>
                <a:gd name="T0" fmla="*/ 48 w 48"/>
                <a:gd name="T1" fmla="*/ 24 h 96"/>
                <a:gd name="T2" fmla="*/ 0 w 48"/>
                <a:gd name="T3" fmla="*/ 12 h 96"/>
                <a:gd name="T4" fmla="*/ 48 w 48"/>
                <a:gd name="T5" fmla="*/ 0 h 96"/>
                <a:gd name="T6" fmla="*/ 48 w 48"/>
                <a:gd name="T7" fmla="*/ 24 h 9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8"/>
                <a:gd name="T13" fmla="*/ 0 h 96"/>
                <a:gd name="T14" fmla="*/ 48 w 48"/>
                <a:gd name="T15" fmla="*/ 96 h 9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8" h="96">
                  <a:moveTo>
                    <a:pt x="48" y="96"/>
                  </a:moveTo>
                  <a:lnTo>
                    <a:pt x="0" y="48"/>
                  </a:lnTo>
                  <a:lnTo>
                    <a:pt x="48" y="0"/>
                  </a:lnTo>
                  <a:lnTo>
                    <a:pt x="48" y="96"/>
                  </a:ln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ctr">
              <a:spAutoFit/>
            </a:bodyPr>
            <a:lstStyle/>
            <a:p>
              <a:endParaRPr lang="pt-BR"/>
            </a:p>
          </p:txBody>
        </p:sp>
        <p:sp>
          <p:nvSpPr>
            <p:cNvPr id="40087" name="Line 15"/>
            <p:cNvSpPr>
              <a:spLocks noChangeShapeType="1"/>
            </p:cNvSpPr>
            <p:nvPr/>
          </p:nvSpPr>
          <p:spPr bwMode="auto">
            <a:xfrm>
              <a:off x="2114" y="2280"/>
              <a:ext cx="48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pt-BR"/>
            </a:p>
          </p:txBody>
        </p:sp>
      </p:grpSp>
      <p:sp>
        <p:nvSpPr>
          <p:cNvPr id="39943" name="Line 16"/>
          <p:cNvSpPr>
            <a:spLocks noChangeShapeType="1"/>
          </p:cNvSpPr>
          <p:nvPr/>
        </p:nvSpPr>
        <p:spPr bwMode="auto">
          <a:xfrm>
            <a:off x="2590800" y="3833813"/>
            <a:ext cx="0" cy="2286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39944" name="Line 17"/>
          <p:cNvSpPr>
            <a:spLocks noChangeShapeType="1"/>
          </p:cNvSpPr>
          <p:nvPr/>
        </p:nvSpPr>
        <p:spPr bwMode="auto">
          <a:xfrm>
            <a:off x="1981200" y="3833813"/>
            <a:ext cx="0" cy="2286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39945" name="Freeform 18"/>
          <p:cNvSpPr>
            <a:spLocks/>
          </p:cNvSpPr>
          <p:nvPr/>
        </p:nvSpPr>
        <p:spPr bwMode="auto">
          <a:xfrm flipV="1">
            <a:off x="1828800" y="1471613"/>
            <a:ext cx="914400" cy="1066800"/>
          </a:xfrm>
          <a:custGeom>
            <a:avLst/>
            <a:gdLst>
              <a:gd name="T0" fmla="*/ 0 w 576"/>
              <a:gd name="T1" fmla="*/ 0 h 672"/>
              <a:gd name="T2" fmla="*/ 362902445 w 576"/>
              <a:gd name="T3" fmla="*/ 1693545178 h 672"/>
              <a:gd name="T4" fmla="*/ 1134070229 w 576"/>
              <a:gd name="T5" fmla="*/ 1693545178 h 672"/>
              <a:gd name="T6" fmla="*/ 1451609782 w 576"/>
              <a:gd name="T7" fmla="*/ 0 h 672"/>
              <a:gd name="T8" fmla="*/ 846772538 w 576"/>
              <a:gd name="T9" fmla="*/ 0 h 672"/>
              <a:gd name="T10" fmla="*/ 725804891 w 576"/>
              <a:gd name="T11" fmla="*/ 241935011 h 672"/>
              <a:gd name="T12" fmla="*/ 604837442 w 576"/>
              <a:gd name="T13" fmla="*/ 0 h 672"/>
              <a:gd name="T14" fmla="*/ 0 w 576"/>
              <a:gd name="T15" fmla="*/ 0 h 67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576"/>
              <a:gd name="T25" fmla="*/ 0 h 672"/>
              <a:gd name="T26" fmla="*/ 576 w 576"/>
              <a:gd name="T27" fmla="*/ 672 h 672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576" h="672">
                <a:moveTo>
                  <a:pt x="0" y="0"/>
                </a:moveTo>
                <a:lnTo>
                  <a:pt x="144" y="672"/>
                </a:lnTo>
                <a:lnTo>
                  <a:pt x="450" y="672"/>
                </a:lnTo>
                <a:lnTo>
                  <a:pt x="576" y="0"/>
                </a:lnTo>
                <a:lnTo>
                  <a:pt x="336" y="0"/>
                </a:lnTo>
                <a:lnTo>
                  <a:pt x="288" y="96"/>
                </a:lnTo>
                <a:lnTo>
                  <a:pt x="240" y="0"/>
                </a:lnTo>
                <a:lnTo>
                  <a:pt x="0" y="0"/>
                </a:lnTo>
                <a:close/>
              </a:path>
            </a:pathLst>
          </a:custGeom>
          <a:noFill/>
          <a:ln w="31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grpSp>
        <p:nvGrpSpPr>
          <p:cNvPr id="39946" name="Group 19"/>
          <p:cNvGrpSpPr>
            <a:grpSpLocks/>
          </p:cNvGrpSpPr>
          <p:nvPr/>
        </p:nvGrpSpPr>
        <p:grpSpPr bwMode="auto">
          <a:xfrm flipV="1">
            <a:off x="1828800" y="1547813"/>
            <a:ext cx="993775" cy="76200"/>
            <a:chOff x="1536" y="2256"/>
            <a:chExt cx="626" cy="48"/>
          </a:xfrm>
        </p:grpSpPr>
        <p:sp>
          <p:nvSpPr>
            <p:cNvPr id="40082" name="Rectangle 20"/>
            <p:cNvSpPr>
              <a:spLocks noChangeArrowheads="1"/>
            </p:cNvSpPr>
            <p:nvPr/>
          </p:nvSpPr>
          <p:spPr bwMode="auto">
            <a:xfrm>
              <a:off x="1536" y="2256"/>
              <a:ext cx="576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40083" name="Freeform 21"/>
            <p:cNvSpPr>
              <a:spLocks/>
            </p:cNvSpPr>
            <p:nvPr/>
          </p:nvSpPr>
          <p:spPr bwMode="auto">
            <a:xfrm>
              <a:off x="2064" y="2256"/>
              <a:ext cx="48" cy="48"/>
            </a:xfrm>
            <a:custGeom>
              <a:avLst/>
              <a:gdLst>
                <a:gd name="T0" fmla="*/ 48 w 48"/>
                <a:gd name="T1" fmla="*/ 24 h 96"/>
                <a:gd name="T2" fmla="*/ 0 w 48"/>
                <a:gd name="T3" fmla="*/ 12 h 96"/>
                <a:gd name="T4" fmla="*/ 48 w 48"/>
                <a:gd name="T5" fmla="*/ 0 h 96"/>
                <a:gd name="T6" fmla="*/ 48 w 48"/>
                <a:gd name="T7" fmla="*/ 24 h 9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8"/>
                <a:gd name="T13" fmla="*/ 0 h 96"/>
                <a:gd name="T14" fmla="*/ 48 w 48"/>
                <a:gd name="T15" fmla="*/ 96 h 9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8" h="96">
                  <a:moveTo>
                    <a:pt x="48" y="96"/>
                  </a:moveTo>
                  <a:lnTo>
                    <a:pt x="0" y="48"/>
                  </a:lnTo>
                  <a:lnTo>
                    <a:pt x="48" y="0"/>
                  </a:lnTo>
                  <a:lnTo>
                    <a:pt x="48" y="96"/>
                  </a:ln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ctr">
              <a:spAutoFit/>
            </a:bodyPr>
            <a:lstStyle/>
            <a:p>
              <a:endParaRPr lang="pt-BR"/>
            </a:p>
          </p:txBody>
        </p:sp>
        <p:sp>
          <p:nvSpPr>
            <p:cNvPr id="40084" name="Line 22"/>
            <p:cNvSpPr>
              <a:spLocks noChangeShapeType="1"/>
            </p:cNvSpPr>
            <p:nvPr/>
          </p:nvSpPr>
          <p:spPr bwMode="auto">
            <a:xfrm>
              <a:off x="2114" y="2280"/>
              <a:ext cx="48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pt-BR"/>
            </a:p>
          </p:txBody>
        </p:sp>
      </p:grpSp>
      <p:grpSp>
        <p:nvGrpSpPr>
          <p:cNvPr id="39947" name="Group 23"/>
          <p:cNvGrpSpPr>
            <a:grpSpLocks/>
          </p:cNvGrpSpPr>
          <p:nvPr/>
        </p:nvGrpSpPr>
        <p:grpSpPr bwMode="auto">
          <a:xfrm flipV="1">
            <a:off x="1828800" y="2309813"/>
            <a:ext cx="993775" cy="76200"/>
            <a:chOff x="1536" y="2256"/>
            <a:chExt cx="626" cy="48"/>
          </a:xfrm>
        </p:grpSpPr>
        <p:sp>
          <p:nvSpPr>
            <p:cNvPr id="40079" name="Rectangle 24"/>
            <p:cNvSpPr>
              <a:spLocks noChangeArrowheads="1"/>
            </p:cNvSpPr>
            <p:nvPr/>
          </p:nvSpPr>
          <p:spPr bwMode="auto">
            <a:xfrm>
              <a:off x="1536" y="2256"/>
              <a:ext cx="576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40080" name="Freeform 25"/>
            <p:cNvSpPr>
              <a:spLocks/>
            </p:cNvSpPr>
            <p:nvPr/>
          </p:nvSpPr>
          <p:spPr bwMode="auto">
            <a:xfrm>
              <a:off x="2064" y="2256"/>
              <a:ext cx="48" cy="48"/>
            </a:xfrm>
            <a:custGeom>
              <a:avLst/>
              <a:gdLst>
                <a:gd name="T0" fmla="*/ 48 w 48"/>
                <a:gd name="T1" fmla="*/ 24 h 96"/>
                <a:gd name="T2" fmla="*/ 0 w 48"/>
                <a:gd name="T3" fmla="*/ 12 h 96"/>
                <a:gd name="T4" fmla="*/ 48 w 48"/>
                <a:gd name="T5" fmla="*/ 0 h 96"/>
                <a:gd name="T6" fmla="*/ 48 w 48"/>
                <a:gd name="T7" fmla="*/ 24 h 9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8"/>
                <a:gd name="T13" fmla="*/ 0 h 96"/>
                <a:gd name="T14" fmla="*/ 48 w 48"/>
                <a:gd name="T15" fmla="*/ 96 h 9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8" h="96">
                  <a:moveTo>
                    <a:pt x="48" y="96"/>
                  </a:moveTo>
                  <a:lnTo>
                    <a:pt x="0" y="48"/>
                  </a:lnTo>
                  <a:lnTo>
                    <a:pt x="48" y="0"/>
                  </a:lnTo>
                  <a:lnTo>
                    <a:pt x="48" y="96"/>
                  </a:ln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ctr">
              <a:spAutoFit/>
            </a:bodyPr>
            <a:lstStyle/>
            <a:p>
              <a:endParaRPr lang="pt-BR"/>
            </a:p>
          </p:txBody>
        </p:sp>
        <p:sp>
          <p:nvSpPr>
            <p:cNvPr id="40081" name="Line 26"/>
            <p:cNvSpPr>
              <a:spLocks noChangeShapeType="1"/>
            </p:cNvSpPr>
            <p:nvPr/>
          </p:nvSpPr>
          <p:spPr bwMode="auto">
            <a:xfrm>
              <a:off x="2114" y="2280"/>
              <a:ext cx="48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pt-BR"/>
            </a:p>
          </p:txBody>
        </p:sp>
      </p:grpSp>
      <p:grpSp>
        <p:nvGrpSpPr>
          <p:cNvPr id="39948" name="Group 27"/>
          <p:cNvGrpSpPr>
            <a:grpSpLocks/>
          </p:cNvGrpSpPr>
          <p:nvPr/>
        </p:nvGrpSpPr>
        <p:grpSpPr bwMode="auto">
          <a:xfrm flipV="1">
            <a:off x="1828800" y="1928813"/>
            <a:ext cx="993775" cy="76200"/>
            <a:chOff x="1536" y="2256"/>
            <a:chExt cx="626" cy="48"/>
          </a:xfrm>
        </p:grpSpPr>
        <p:sp>
          <p:nvSpPr>
            <p:cNvPr id="40076" name="Rectangle 28"/>
            <p:cNvSpPr>
              <a:spLocks noChangeArrowheads="1"/>
            </p:cNvSpPr>
            <p:nvPr/>
          </p:nvSpPr>
          <p:spPr bwMode="auto">
            <a:xfrm>
              <a:off x="1536" y="2256"/>
              <a:ext cx="576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40077" name="Freeform 29"/>
            <p:cNvSpPr>
              <a:spLocks/>
            </p:cNvSpPr>
            <p:nvPr/>
          </p:nvSpPr>
          <p:spPr bwMode="auto">
            <a:xfrm>
              <a:off x="2064" y="2256"/>
              <a:ext cx="48" cy="48"/>
            </a:xfrm>
            <a:custGeom>
              <a:avLst/>
              <a:gdLst>
                <a:gd name="T0" fmla="*/ 48 w 48"/>
                <a:gd name="T1" fmla="*/ 24 h 96"/>
                <a:gd name="T2" fmla="*/ 0 w 48"/>
                <a:gd name="T3" fmla="*/ 12 h 96"/>
                <a:gd name="T4" fmla="*/ 48 w 48"/>
                <a:gd name="T5" fmla="*/ 0 h 96"/>
                <a:gd name="T6" fmla="*/ 48 w 48"/>
                <a:gd name="T7" fmla="*/ 24 h 9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8"/>
                <a:gd name="T13" fmla="*/ 0 h 96"/>
                <a:gd name="T14" fmla="*/ 48 w 48"/>
                <a:gd name="T15" fmla="*/ 96 h 9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8" h="96">
                  <a:moveTo>
                    <a:pt x="48" y="96"/>
                  </a:moveTo>
                  <a:lnTo>
                    <a:pt x="0" y="48"/>
                  </a:lnTo>
                  <a:lnTo>
                    <a:pt x="48" y="0"/>
                  </a:lnTo>
                  <a:lnTo>
                    <a:pt x="48" y="96"/>
                  </a:ln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ctr">
              <a:spAutoFit/>
            </a:bodyPr>
            <a:lstStyle/>
            <a:p>
              <a:endParaRPr lang="pt-BR"/>
            </a:p>
          </p:txBody>
        </p:sp>
        <p:sp>
          <p:nvSpPr>
            <p:cNvPr id="40078" name="Line 30"/>
            <p:cNvSpPr>
              <a:spLocks noChangeShapeType="1"/>
            </p:cNvSpPr>
            <p:nvPr/>
          </p:nvSpPr>
          <p:spPr bwMode="auto">
            <a:xfrm>
              <a:off x="2114" y="2280"/>
              <a:ext cx="48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pt-BR"/>
            </a:p>
          </p:txBody>
        </p:sp>
      </p:grpSp>
      <p:sp>
        <p:nvSpPr>
          <p:cNvPr id="39949" name="Line 31"/>
          <p:cNvSpPr>
            <a:spLocks noChangeShapeType="1"/>
          </p:cNvSpPr>
          <p:nvPr/>
        </p:nvSpPr>
        <p:spPr bwMode="auto">
          <a:xfrm flipV="1">
            <a:off x="2590800" y="2538413"/>
            <a:ext cx="0" cy="2286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39950" name="Line 32"/>
          <p:cNvSpPr>
            <a:spLocks noChangeShapeType="1"/>
          </p:cNvSpPr>
          <p:nvPr/>
        </p:nvSpPr>
        <p:spPr bwMode="auto">
          <a:xfrm flipV="1">
            <a:off x="1981200" y="2538413"/>
            <a:ext cx="0" cy="2286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39951" name="Rectangle 33"/>
          <p:cNvSpPr>
            <a:spLocks noChangeArrowheads="1"/>
          </p:cNvSpPr>
          <p:nvPr/>
        </p:nvSpPr>
        <p:spPr bwMode="auto">
          <a:xfrm>
            <a:off x="1524000" y="2767013"/>
            <a:ext cx="1524000" cy="10668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pt-BR"/>
          </a:p>
        </p:txBody>
      </p:sp>
      <p:sp>
        <p:nvSpPr>
          <p:cNvPr id="39952" name="Freeform 34"/>
          <p:cNvSpPr>
            <a:spLocks/>
          </p:cNvSpPr>
          <p:nvPr/>
        </p:nvSpPr>
        <p:spPr bwMode="auto">
          <a:xfrm>
            <a:off x="2286000" y="3833813"/>
            <a:ext cx="685800" cy="1447800"/>
          </a:xfrm>
          <a:custGeom>
            <a:avLst/>
            <a:gdLst>
              <a:gd name="T0" fmla="*/ 0 w 432"/>
              <a:gd name="T1" fmla="*/ 2056447743 h 912"/>
              <a:gd name="T2" fmla="*/ 0 w 432"/>
              <a:gd name="T3" fmla="*/ 2147483647 h 912"/>
              <a:gd name="T4" fmla="*/ 1088707589 w 432"/>
              <a:gd name="T5" fmla="*/ 2147483647 h 912"/>
              <a:gd name="T6" fmla="*/ 1088707589 w 432"/>
              <a:gd name="T7" fmla="*/ 0 h 912"/>
              <a:gd name="T8" fmla="*/ 0 60000 65536"/>
              <a:gd name="T9" fmla="*/ 0 60000 65536"/>
              <a:gd name="T10" fmla="*/ 0 60000 65536"/>
              <a:gd name="T11" fmla="*/ 0 60000 65536"/>
              <a:gd name="T12" fmla="*/ 0 w 432"/>
              <a:gd name="T13" fmla="*/ 0 h 912"/>
              <a:gd name="T14" fmla="*/ 432 w 432"/>
              <a:gd name="T15" fmla="*/ 912 h 91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32" h="912">
                <a:moveTo>
                  <a:pt x="0" y="816"/>
                </a:moveTo>
                <a:lnTo>
                  <a:pt x="0" y="912"/>
                </a:lnTo>
                <a:lnTo>
                  <a:pt x="432" y="912"/>
                </a:lnTo>
                <a:lnTo>
                  <a:pt x="432" y="0"/>
                </a:lnTo>
              </a:path>
            </a:pathLst>
          </a:custGeom>
          <a:noFill/>
          <a:ln w="317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39953" name="Freeform 35"/>
          <p:cNvSpPr>
            <a:spLocks/>
          </p:cNvSpPr>
          <p:nvPr/>
        </p:nvSpPr>
        <p:spPr bwMode="auto">
          <a:xfrm flipV="1">
            <a:off x="2286000" y="1319213"/>
            <a:ext cx="685800" cy="1447800"/>
          </a:xfrm>
          <a:custGeom>
            <a:avLst/>
            <a:gdLst>
              <a:gd name="T0" fmla="*/ 0 w 432"/>
              <a:gd name="T1" fmla="*/ 2056447743 h 912"/>
              <a:gd name="T2" fmla="*/ 0 w 432"/>
              <a:gd name="T3" fmla="*/ 2147483647 h 912"/>
              <a:gd name="T4" fmla="*/ 1088707589 w 432"/>
              <a:gd name="T5" fmla="*/ 2147483647 h 912"/>
              <a:gd name="T6" fmla="*/ 1088707589 w 432"/>
              <a:gd name="T7" fmla="*/ 0 h 912"/>
              <a:gd name="T8" fmla="*/ 0 60000 65536"/>
              <a:gd name="T9" fmla="*/ 0 60000 65536"/>
              <a:gd name="T10" fmla="*/ 0 60000 65536"/>
              <a:gd name="T11" fmla="*/ 0 60000 65536"/>
              <a:gd name="T12" fmla="*/ 0 w 432"/>
              <a:gd name="T13" fmla="*/ 0 h 912"/>
              <a:gd name="T14" fmla="*/ 432 w 432"/>
              <a:gd name="T15" fmla="*/ 912 h 91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32" h="912">
                <a:moveTo>
                  <a:pt x="0" y="816"/>
                </a:moveTo>
                <a:lnTo>
                  <a:pt x="0" y="912"/>
                </a:lnTo>
                <a:lnTo>
                  <a:pt x="432" y="912"/>
                </a:lnTo>
                <a:lnTo>
                  <a:pt x="432" y="0"/>
                </a:lnTo>
              </a:path>
            </a:pathLst>
          </a:custGeom>
          <a:noFill/>
          <a:ln w="317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39954" name="Line 36"/>
          <p:cNvSpPr>
            <a:spLocks noChangeShapeType="1"/>
          </p:cNvSpPr>
          <p:nvPr/>
        </p:nvSpPr>
        <p:spPr bwMode="auto">
          <a:xfrm flipV="1">
            <a:off x="1600200" y="3833813"/>
            <a:ext cx="0" cy="19812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39955" name="Line 37"/>
          <p:cNvSpPr>
            <a:spLocks noChangeShapeType="1"/>
          </p:cNvSpPr>
          <p:nvPr/>
        </p:nvSpPr>
        <p:spPr bwMode="auto">
          <a:xfrm>
            <a:off x="1752600" y="3833813"/>
            <a:ext cx="0" cy="19812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39956" name="Freeform 38"/>
          <p:cNvSpPr>
            <a:spLocks/>
          </p:cNvSpPr>
          <p:nvPr/>
        </p:nvSpPr>
        <p:spPr bwMode="auto">
          <a:xfrm>
            <a:off x="3733800" y="4062413"/>
            <a:ext cx="914400" cy="1066800"/>
          </a:xfrm>
          <a:custGeom>
            <a:avLst/>
            <a:gdLst>
              <a:gd name="T0" fmla="*/ 0 w 576"/>
              <a:gd name="T1" fmla="*/ 0 h 672"/>
              <a:gd name="T2" fmla="*/ 362902445 w 576"/>
              <a:gd name="T3" fmla="*/ 1693545178 h 672"/>
              <a:gd name="T4" fmla="*/ 1134070229 w 576"/>
              <a:gd name="T5" fmla="*/ 1693545178 h 672"/>
              <a:gd name="T6" fmla="*/ 1451609782 w 576"/>
              <a:gd name="T7" fmla="*/ 0 h 672"/>
              <a:gd name="T8" fmla="*/ 846772538 w 576"/>
              <a:gd name="T9" fmla="*/ 0 h 672"/>
              <a:gd name="T10" fmla="*/ 725804891 w 576"/>
              <a:gd name="T11" fmla="*/ 241935011 h 672"/>
              <a:gd name="T12" fmla="*/ 604837442 w 576"/>
              <a:gd name="T13" fmla="*/ 0 h 672"/>
              <a:gd name="T14" fmla="*/ 0 w 576"/>
              <a:gd name="T15" fmla="*/ 0 h 67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576"/>
              <a:gd name="T25" fmla="*/ 0 h 672"/>
              <a:gd name="T26" fmla="*/ 576 w 576"/>
              <a:gd name="T27" fmla="*/ 672 h 672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576" h="672">
                <a:moveTo>
                  <a:pt x="0" y="0"/>
                </a:moveTo>
                <a:lnTo>
                  <a:pt x="144" y="672"/>
                </a:lnTo>
                <a:lnTo>
                  <a:pt x="450" y="672"/>
                </a:lnTo>
                <a:lnTo>
                  <a:pt x="576" y="0"/>
                </a:lnTo>
                <a:lnTo>
                  <a:pt x="336" y="0"/>
                </a:lnTo>
                <a:lnTo>
                  <a:pt x="288" y="96"/>
                </a:lnTo>
                <a:lnTo>
                  <a:pt x="240" y="0"/>
                </a:lnTo>
                <a:lnTo>
                  <a:pt x="0" y="0"/>
                </a:lnTo>
                <a:close/>
              </a:path>
            </a:pathLst>
          </a:custGeom>
          <a:noFill/>
          <a:ln w="31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grpSp>
        <p:nvGrpSpPr>
          <p:cNvPr id="39957" name="Group 39"/>
          <p:cNvGrpSpPr>
            <a:grpSpLocks/>
          </p:cNvGrpSpPr>
          <p:nvPr/>
        </p:nvGrpSpPr>
        <p:grpSpPr bwMode="auto">
          <a:xfrm>
            <a:off x="3733800" y="4976813"/>
            <a:ext cx="993775" cy="76200"/>
            <a:chOff x="1536" y="2256"/>
            <a:chExt cx="626" cy="48"/>
          </a:xfrm>
        </p:grpSpPr>
        <p:sp>
          <p:nvSpPr>
            <p:cNvPr id="40073" name="Rectangle 40"/>
            <p:cNvSpPr>
              <a:spLocks noChangeArrowheads="1"/>
            </p:cNvSpPr>
            <p:nvPr/>
          </p:nvSpPr>
          <p:spPr bwMode="auto">
            <a:xfrm>
              <a:off x="1536" y="2256"/>
              <a:ext cx="576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40074" name="Freeform 41"/>
            <p:cNvSpPr>
              <a:spLocks/>
            </p:cNvSpPr>
            <p:nvPr/>
          </p:nvSpPr>
          <p:spPr bwMode="auto">
            <a:xfrm>
              <a:off x="2064" y="2256"/>
              <a:ext cx="48" cy="48"/>
            </a:xfrm>
            <a:custGeom>
              <a:avLst/>
              <a:gdLst>
                <a:gd name="T0" fmla="*/ 48 w 48"/>
                <a:gd name="T1" fmla="*/ 24 h 96"/>
                <a:gd name="T2" fmla="*/ 0 w 48"/>
                <a:gd name="T3" fmla="*/ 12 h 96"/>
                <a:gd name="T4" fmla="*/ 48 w 48"/>
                <a:gd name="T5" fmla="*/ 0 h 96"/>
                <a:gd name="T6" fmla="*/ 48 w 48"/>
                <a:gd name="T7" fmla="*/ 24 h 9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8"/>
                <a:gd name="T13" fmla="*/ 0 h 96"/>
                <a:gd name="T14" fmla="*/ 48 w 48"/>
                <a:gd name="T15" fmla="*/ 96 h 9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8" h="96">
                  <a:moveTo>
                    <a:pt x="48" y="96"/>
                  </a:moveTo>
                  <a:lnTo>
                    <a:pt x="0" y="48"/>
                  </a:lnTo>
                  <a:lnTo>
                    <a:pt x="48" y="0"/>
                  </a:lnTo>
                  <a:lnTo>
                    <a:pt x="48" y="96"/>
                  </a:ln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ctr">
              <a:spAutoFit/>
            </a:bodyPr>
            <a:lstStyle/>
            <a:p>
              <a:endParaRPr lang="pt-BR"/>
            </a:p>
          </p:txBody>
        </p:sp>
        <p:sp>
          <p:nvSpPr>
            <p:cNvPr id="40075" name="Line 42"/>
            <p:cNvSpPr>
              <a:spLocks noChangeShapeType="1"/>
            </p:cNvSpPr>
            <p:nvPr/>
          </p:nvSpPr>
          <p:spPr bwMode="auto">
            <a:xfrm>
              <a:off x="2114" y="2280"/>
              <a:ext cx="48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pt-BR"/>
            </a:p>
          </p:txBody>
        </p:sp>
      </p:grpSp>
      <p:grpSp>
        <p:nvGrpSpPr>
          <p:cNvPr id="39958" name="Group 43"/>
          <p:cNvGrpSpPr>
            <a:grpSpLocks/>
          </p:cNvGrpSpPr>
          <p:nvPr/>
        </p:nvGrpSpPr>
        <p:grpSpPr bwMode="auto">
          <a:xfrm>
            <a:off x="3733800" y="4214813"/>
            <a:ext cx="993775" cy="76200"/>
            <a:chOff x="1536" y="2256"/>
            <a:chExt cx="626" cy="48"/>
          </a:xfrm>
        </p:grpSpPr>
        <p:sp>
          <p:nvSpPr>
            <p:cNvPr id="40070" name="Rectangle 44"/>
            <p:cNvSpPr>
              <a:spLocks noChangeArrowheads="1"/>
            </p:cNvSpPr>
            <p:nvPr/>
          </p:nvSpPr>
          <p:spPr bwMode="auto">
            <a:xfrm>
              <a:off x="1536" y="2256"/>
              <a:ext cx="576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40071" name="Freeform 45"/>
            <p:cNvSpPr>
              <a:spLocks/>
            </p:cNvSpPr>
            <p:nvPr/>
          </p:nvSpPr>
          <p:spPr bwMode="auto">
            <a:xfrm>
              <a:off x="2064" y="2256"/>
              <a:ext cx="48" cy="48"/>
            </a:xfrm>
            <a:custGeom>
              <a:avLst/>
              <a:gdLst>
                <a:gd name="T0" fmla="*/ 48 w 48"/>
                <a:gd name="T1" fmla="*/ 24 h 96"/>
                <a:gd name="T2" fmla="*/ 0 w 48"/>
                <a:gd name="T3" fmla="*/ 12 h 96"/>
                <a:gd name="T4" fmla="*/ 48 w 48"/>
                <a:gd name="T5" fmla="*/ 0 h 96"/>
                <a:gd name="T6" fmla="*/ 48 w 48"/>
                <a:gd name="T7" fmla="*/ 24 h 9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8"/>
                <a:gd name="T13" fmla="*/ 0 h 96"/>
                <a:gd name="T14" fmla="*/ 48 w 48"/>
                <a:gd name="T15" fmla="*/ 96 h 9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8" h="96">
                  <a:moveTo>
                    <a:pt x="48" y="96"/>
                  </a:moveTo>
                  <a:lnTo>
                    <a:pt x="0" y="48"/>
                  </a:lnTo>
                  <a:lnTo>
                    <a:pt x="48" y="0"/>
                  </a:lnTo>
                  <a:lnTo>
                    <a:pt x="48" y="96"/>
                  </a:ln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ctr">
              <a:spAutoFit/>
            </a:bodyPr>
            <a:lstStyle/>
            <a:p>
              <a:endParaRPr lang="pt-BR"/>
            </a:p>
          </p:txBody>
        </p:sp>
        <p:sp>
          <p:nvSpPr>
            <p:cNvPr id="40072" name="Line 46"/>
            <p:cNvSpPr>
              <a:spLocks noChangeShapeType="1"/>
            </p:cNvSpPr>
            <p:nvPr/>
          </p:nvSpPr>
          <p:spPr bwMode="auto">
            <a:xfrm>
              <a:off x="2114" y="2280"/>
              <a:ext cx="48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pt-BR"/>
            </a:p>
          </p:txBody>
        </p:sp>
      </p:grpSp>
      <p:grpSp>
        <p:nvGrpSpPr>
          <p:cNvPr id="39959" name="Group 47"/>
          <p:cNvGrpSpPr>
            <a:grpSpLocks/>
          </p:cNvGrpSpPr>
          <p:nvPr/>
        </p:nvGrpSpPr>
        <p:grpSpPr bwMode="auto">
          <a:xfrm>
            <a:off x="3733800" y="4595813"/>
            <a:ext cx="993775" cy="76200"/>
            <a:chOff x="1536" y="2256"/>
            <a:chExt cx="626" cy="48"/>
          </a:xfrm>
        </p:grpSpPr>
        <p:sp>
          <p:nvSpPr>
            <p:cNvPr id="40067" name="Rectangle 48"/>
            <p:cNvSpPr>
              <a:spLocks noChangeArrowheads="1"/>
            </p:cNvSpPr>
            <p:nvPr/>
          </p:nvSpPr>
          <p:spPr bwMode="auto">
            <a:xfrm>
              <a:off x="1536" y="2256"/>
              <a:ext cx="576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40068" name="Freeform 49"/>
            <p:cNvSpPr>
              <a:spLocks/>
            </p:cNvSpPr>
            <p:nvPr/>
          </p:nvSpPr>
          <p:spPr bwMode="auto">
            <a:xfrm>
              <a:off x="2064" y="2256"/>
              <a:ext cx="48" cy="48"/>
            </a:xfrm>
            <a:custGeom>
              <a:avLst/>
              <a:gdLst>
                <a:gd name="T0" fmla="*/ 48 w 48"/>
                <a:gd name="T1" fmla="*/ 24 h 96"/>
                <a:gd name="T2" fmla="*/ 0 w 48"/>
                <a:gd name="T3" fmla="*/ 12 h 96"/>
                <a:gd name="T4" fmla="*/ 48 w 48"/>
                <a:gd name="T5" fmla="*/ 0 h 96"/>
                <a:gd name="T6" fmla="*/ 48 w 48"/>
                <a:gd name="T7" fmla="*/ 24 h 9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8"/>
                <a:gd name="T13" fmla="*/ 0 h 96"/>
                <a:gd name="T14" fmla="*/ 48 w 48"/>
                <a:gd name="T15" fmla="*/ 96 h 9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8" h="96">
                  <a:moveTo>
                    <a:pt x="48" y="96"/>
                  </a:moveTo>
                  <a:lnTo>
                    <a:pt x="0" y="48"/>
                  </a:lnTo>
                  <a:lnTo>
                    <a:pt x="48" y="0"/>
                  </a:lnTo>
                  <a:lnTo>
                    <a:pt x="48" y="96"/>
                  </a:ln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ctr">
              <a:spAutoFit/>
            </a:bodyPr>
            <a:lstStyle/>
            <a:p>
              <a:endParaRPr lang="pt-BR"/>
            </a:p>
          </p:txBody>
        </p:sp>
        <p:sp>
          <p:nvSpPr>
            <p:cNvPr id="40069" name="Line 50"/>
            <p:cNvSpPr>
              <a:spLocks noChangeShapeType="1"/>
            </p:cNvSpPr>
            <p:nvPr/>
          </p:nvSpPr>
          <p:spPr bwMode="auto">
            <a:xfrm>
              <a:off x="2114" y="2280"/>
              <a:ext cx="48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pt-BR"/>
            </a:p>
          </p:txBody>
        </p:sp>
      </p:grpSp>
      <p:sp>
        <p:nvSpPr>
          <p:cNvPr id="39960" name="Line 51"/>
          <p:cNvSpPr>
            <a:spLocks noChangeShapeType="1"/>
          </p:cNvSpPr>
          <p:nvPr/>
        </p:nvSpPr>
        <p:spPr bwMode="auto">
          <a:xfrm>
            <a:off x="4495800" y="3833813"/>
            <a:ext cx="0" cy="2286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39961" name="Line 52"/>
          <p:cNvSpPr>
            <a:spLocks noChangeShapeType="1"/>
          </p:cNvSpPr>
          <p:nvPr/>
        </p:nvSpPr>
        <p:spPr bwMode="auto">
          <a:xfrm>
            <a:off x="3886200" y="3833813"/>
            <a:ext cx="0" cy="2286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39962" name="Freeform 53"/>
          <p:cNvSpPr>
            <a:spLocks/>
          </p:cNvSpPr>
          <p:nvPr/>
        </p:nvSpPr>
        <p:spPr bwMode="auto">
          <a:xfrm flipV="1">
            <a:off x="3733800" y="1471613"/>
            <a:ext cx="914400" cy="1066800"/>
          </a:xfrm>
          <a:custGeom>
            <a:avLst/>
            <a:gdLst>
              <a:gd name="T0" fmla="*/ 0 w 576"/>
              <a:gd name="T1" fmla="*/ 0 h 672"/>
              <a:gd name="T2" fmla="*/ 362902445 w 576"/>
              <a:gd name="T3" fmla="*/ 1693545178 h 672"/>
              <a:gd name="T4" fmla="*/ 1134070229 w 576"/>
              <a:gd name="T5" fmla="*/ 1693545178 h 672"/>
              <a:gd name="T6" fmla="*/ 1451609782 w 576"/>
              <a:gd name="T7" fmla="*/ 0 h 672"/>
              <a:gd name="T8" fmla="*/ 846772538 w 576"/>
              <a:gd name="T9" fmla="*/ 0 h 672"/>
              <a:gd name="T10" fmla="*/ 725804891 w 576"/>
              <a:gd name="T11" fmla="*/ 241935011 h 672"/>
              <a:gd name="T12" fmla="*/ 604837442 w 576"/>
              <a:gd name="T13" fmla="*/ 0 h 672"/>
              <a:gd name="T14" fmla="*/ 0 w 576"/>
              <a:gd name="T15" fmla="*/ 0 h 67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576"/>
              <a:gd name="T25" fmla="*/ 0 h 672"/>
              <a:gd name="T26" fmla="*/ 576 w 576"/>
              <a:gd name="T27" fmla="*/ 672 h 672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576" h="672">
                <a:moveTo>
                  <a:pt x="0" y="0"/>
                </a:moveTo>
                <a:lnTo>
                  <a:pt x="144" y="672"/>
                </a:lnTo>
                <a:lnTo>
                  <a:pt x="450" y="672"/>
                </a:lnTo>
                <a:lnTo>
                  <a:pt x="576" y="0"/>
                </a:lnTo>
                <a:lnTo>
                  <a:pt x="336" y="0"/>
                </a:lnTo>
                <a:lnTo>
                  <a:pt x="288" y="96"/>
                </a:lnTo>
                <a:lnTo>
                  <a:pt x="240" y="0"/>
                </a:lnTo>
                <a:lnTo>
                  <a:pt x="0" y="0"/>
                </a:lnTo>
                <a:close/>
              </a:path>
            </a:pathLst>
          </a:custGeom>
          <a:noFill/>
          <a:ln w="31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grpSp>
        <p:nvGrpSpPr>
          <p:cNvPr id="39963" name="Group 54"/>
          <p:cNvGrpSpPr>
            <a:grpSpLocks/>
          </p:cNvGrpSpPr>
          <p:nvPr/>
        </p:nvGrpSpPr>
        <p:grpSpPr bwMode="auto">
          <a:xfrm flipV="1">
            <a:off x="3733800" y="1547813"/>
            <a:ext cx="993775" cy="76200"/>
            <a:chOff x="1536" y="2256"/>
            <a:chExt cx="626" cy="48"/>
          </a:xfrm>
        </p:grpSpPr>
        <p:sp>
          <p:nvSpPr>
            <p:cNvPr id="40064" name="Rectangle 55"/>
            <p:cNvSpPr>
              <a:spLocks noChangeArrowheads="1"/>
            </p:cNvSpPr>
            <p:nvPr/>
          </p:nvSpPr>
          <p:spPr bwMode="auto">
            <a:xfrm>
              <a:off x="1536" y="2256"/>
              <a:ext cx="576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40065" name="Freeform 56"/>
            <p:cNvSpPr>
              <a:spLocks/>
            </p:cNvSpPr>
            <p:nvPr/>
          </p:nvSpPr>
          <p:spPr bwMode="auto">
            <a:xfrm>
              <a:off x="2064" y="2256"/>
              <a:ext cx="48" cy="48"/>
            </a:xfrm>
            <a:custGeom>
              <a:avLst/>
              <a:gdLst>
                <a:gd name="T0" fmla="*/ 48 w 48"/>
                <a:gd name="T1" fmla="*/ 24 h 96"/>
                <a:gd name="T2" fmla="*/ 0 w 48"/>
                <a:gd name="T3" fmla="*/ 12 h 96"/>
                <a:gd name="T4" fmla="*/ 48 w 48"/>
                <a:gd name="T5" fmla="*/ 0 h 96"/>
                <a:gd name="T6" fmla="*/ 48 w 48"/>
                <a:gd name="T7" fmla="*/ 24 h 9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8"/>
                <a:gd name="T13" fmla="*/ 0 h 96"/>
                <a:gd name="T14" fmla="*/ 48 w 48"/>
                <a:gd name="T15" fmla="*/ 96 h 9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8" h="96">
                  <a:moveTo>
                    <a:pt x="48" y="96"/>
                  </a:moveTo>
                  <a:lnTo>
                    <a:pt x="0" y="48"/>
                  </a:lnTo>
                  <a:lnTo>
                    <a:pt x="48" y="0"/>
                  </a:lnTo>
                  <a:lnTo>
                    <a:pt x="48" y="96"/>
                  </a:ln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ctr">
              <a:spAutoFit/>
            </a:bodyPr>
            <a:lstStyle/>
            <a:p>
              <a:endParaRPr lang="pt-BR"/>
            </a:p>
          </p:txBody>
        </p:sp>
        <p:sp>
          <p:nvSpPr>
            <p:cNvPr id="40066" name="Line 57"/>
            <p:cNvSpPr>
              <a:spLocks noChangeShapeType="1"/>
            </p:cNvSpPr>
            <p:nvPr/>
          </p:nvSpPr>
          <p:spPr bwMode="auto">
            <a:xfrm>
              <a:off x="2114" y="2280"/>
              <a:ext cx="48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pt-BR"/>
            </a:p>
          </p:txBody>
        </p:sp>
      </p:grpSp>
      <p:grpSp>
        <p:nvGrpSpPr>
          <p:cNvPr id="39964" name="Group 58"/>
          <p:cNvGrpSpPr>
            <a:grpSpLocks/>
          </p:cNvGrpSpPr>
          <p:nvPr/>
        </p:nvGrpSpPr>
        <p:grpSpPr bwMode="auto">
          <a:xfrm flipV="1">
            <a:off x="3733800" y="2309813"/>
            <a:ext cx="993775" cy="76200"/>
            <a:chOff x="1536" y="2256"/>
            <a:chExt cx="626" cy="48"/>
          </a:xfrm>
        </p:grpSpPr>
        <p:sp>
          <p:nvSpPr>
            <p:cNvPr id="40061" name="Rectangle 59"/>
            <p:cNvSpPr>
              <a:spLocks noChangeArrowheads="1"/>
            </p:cNvSpPr>
            <p:nvPr/>
          </p:nvSpPr>
          <p:spPr bwMode="auto">
            <a:xfrm>
              <a:off x="1536" y="2256"/>
              <a:ext cx="576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40062" name="Freeform 60"/>
            <p:cNvSpPr>
              <a:spLocks/>
            </p:cNvSpPr>
            <p:nvPr/>
          </p:nvSpPr>
          <p:spPr bwMode="auto">
            <a:xfrm>
              <a:off x="2064" y="2256"/>
              <a:ext cx="48" cy="48"/>
            </a:xfrm>
            <a:custGeom>
              <a:avLst/>
              <a:gdLst>
                <a:gd name="T0" fmla="*/ 48 w 48"/>
                <a:gd name="T1" fmla="*/ 24 h 96"/>
                <a:gd name="T2" fmla="*/ 0 w 48"/>
                <a:gd name="T3" fmla="*/ 12 h 96"/>
                <a:gd name="T4" fmla="*/ 48 w 48"/>
                <a:gd name="T5" fmla="*/ 0 h 96"/>
                <a:gd name="T6" fmla="*/ 48 w 48"/>
                <a:gd name="T7" fmla="*/ 24 h 9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8"/>
                <a:gd name="T13" fmla="*/ 0 h 96"/>
                <a:gd name="T14" fmla="*/ 48 w 48"/>
                <a:gd name="T15" fmla="*/ 96 h 9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8" h="96">
                  <a:moveTo>
                    <a:pt x="48" y="96"/>
                  </a:moveTo>
                  <a:lnTo>
                    <a:pt x="0" y="48"/>
                  </a:lnTo>
                  <a:lnTo>
                    <a:pt x="48" y="0"/>
                  </a:lnTo>
                  <a:lnTo>
                    <a:pt x="48" y="96"/>
                  </a:ln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ctr">
              <a:spAutoFit/>
            </a:bodyPr>
            <a:lstStyle/>
            <a:p>
              <a:endParaRPr lang="pt-BR"/>
            </a:p>
          </p:txBody>
        </p:sp>
        <p:sp>
          <p:nvSpPr>
            <p:cNvPr id="40063" name="Line 61"/>
            <p:cNvSpPr>
              <a:spLocks noChangeShapeType="1"/>
            </p:cNvSpPr>
            <p:nvPr/>
          </p:nvSpPr>
          <p:spPr bwMode="auto">
            <a:xfrm>
              <a:off x="2114" y="2280"/>
              <a:ext cx="48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pt-BR"/>
            </a:p>
          </p:txBody>
        </p:sp>
      </p:grpSp>
      <p:grpSp>
        <p:nvGrpSpPr>
          <p:cNvPr id="39965" name="Group 62"/>
          <p:cNvGrpSpPr>
            <a:grpSpLocks/>
          </p:cNvGrpSpPr>
          <p:nvPr/>
        </p:nvGrpSpPr>
        <p:grpSpPr bwMode="auto">
          <a:xfrm flipV="1">
            <a:off x="3733800" y="1928813"/>
            <a:ext cx="993775" cy="76200"/>
            <a:chOff x="1536" y="2256"/>
            <a:chExt cx="626" cy="48"/>
          </a:xfrm>
        </p:grpSpPr>
        <p:sp>
          <p:nvSpPr>
            <p:cNvPr id="40058" name="Rectangle 63"/>
            <p:cNvSpPr>
              <a:spLocks noChangeArrowheads="1"/>
            </p:cNvSpPr>
            <p:nvPr/>
          </p:nvSpPr>
          <p:spPr bwMode="auto">
            <a:xfrm>
              <a:off x="1536" y="2256"/>
              <a:ext cx="576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40059" name="Freeform 64"/>
            <p:cNvSpPr>
              <a:spLocks/>
            </p:cNvSpPr>
            <p:nvPr/>
          </p:nvSpPr>
          <p:spPr bwMode="auto">
            <a:xfrm>
              <a:off x="2064" y="2256"/>
              <a:ext cx="48" cy="48"/>
            </a:xfrm>
            <a:custGeom>
              <a:avLst/>
              <a:gdLst>
                <a:gd name="T0" fmla="*/ 48 w 48"/>
                <a:gd name="T1" fmla="*/ 24 h 96"/>
                <a:gd name="T2" fmla="*/ 0 w 48"/>
                <a:gd name="T3" fmla="*/ 12 h 96"/>
                <a:gd name="T4" fmla="*/ 48 w 48"/>
                <a:gd name="T5" fmla="*/ 0 h 96"/>
                <a:gd name="T6" fmla="*/ 48 w 48"/>
                <a:gd name="T7" fmla="*/ 24 h 9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8"/>
                <a:gd name="T13" fmla="*/ 0 h 96"/>
                <a:gd name="T14" fmla="*/ 48 w 48"/>
                <a:gd name="T15" fmla="*/ 96 h 9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8" h="96">
                  <a:moveTo>
                    <a:pt x="48" y="96"/>
                  </a:moveTo>
                  <a:lnTo>
                    <a:pt x="0" y="48"/>
                  </a:lnTo>
                  <a:lnTo>
                    <a:pt x="48" y="0"/>
                  </a:lnTo>
                  <a:lnTo>
                    <a:pt x="48" y="96"/>
                  </a:ln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ctr">
              <a:spAutoFit/>
            </a:bodyPr>
            <a:lstStyle/>
            <a:p>
              <a:endParaRPr lang="pt-BR"/>
            </a:p>
          </p:txBody>
        </p:sp>
        <p:sp>
          <p:nvSpPr>
            <p:cNvPr id="40060" name="Line 65"/>
            <p:cNvSpPr>
              <a:spLocks noChangeShapeType="1"/>
            </p:cNvSpPr>
            <p:nvPr/>
          </p:nvSpPr>
          <p:spPr bwMode="auto">
            <a:xfrm>
              <a:off x="2114" y="2280"/>
              <a:ext cx="48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pt-BR"/>
            </a:p>
          </p:txBody>
        </p:sp>
      </p:grpSp>
      <p:sp>
        <p:nvSpPr>
          <p:cNvPr id="39966" name="Line 66"/>
          <p:cNvSpPr>
            <a:spLocks noChangeShapeType="1"/>
          </p:cNvSpPr>
          <p:nvPr/>
        </p:nvSpPr>
        <p:spPr bwMode="auto">
          <a:xfrm flipV="1">
            <a:off x="4495800" y="2538413"/>
            <a:ext cx="0" cy="2286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39967" name="Line 67"/>
          <p:cNvSpPr>
            <a:spLocks noChangeShapeType="1"/>
          </p:cNvSpPr>
          <p:nvPr/>
        </p:nvSpPr>
        <p:spPr bwMode="auto">
          <a:xfrm flipV="1">
            <a:off x="3886200" y="2538413"/>
            <a:ext cx="0" cy="2286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39968" name="Rectangle 68"/>
          <p:cNvSpPr>
            <a:spLocks noChangeArrowheads="1"/>
          </p:cNvSpPr>
          <p:nvPr/>
        </p:nvSpPr>
        <p:spPr bwMode="auto">
          <a:xfrm>
            <a:off x="3429000" y="2767013"/>
            <a:ext cx="1524000" cy="10668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pt-BR"/>
          </a:p>
        </p:txBody>
      </p:sp>
      <p:sp>
        <p:nvSpPr>
          <p:cNvPr id="39969" name="Freeform 69"/>
          <p:cNvSpPr>
            <a:spLocks/>
          </p:cNvSpPr>
          <p:nvPr/>
        </p:nvSpPr>
        <p:spPr bwMode="auto">
          <a:xfrm>
            <a:off x="4191000" y="3833813"/>
            <a:ext cx="685800" cy="1447800"/>
          </a:xfrm>
          <a:custGeom>
            <a:avLst/>
            <a:gdLst>
              <a:gd name="T0" fmla="*/ 0 w 432"/>
              <a:gd name="T1" fmla="*/ 2056447743 h 912"/>
              <a:gd name="T2" fmla="*/ 0 w 432"/>
              <a:gd name="T3" fmla="*/ 2147483647 h 912"/>
              <a:gd name="T4" fmla="*/ 1088707589 w 432"/>
              <a:gd name="T5" fmla="*/ 2147483647 h 912"/>
              <a:gd name="T6" fmla="*/ 1088707589 w 432"/>
              <a:gd name="T7" fmla="*/ 0 h 912"/>
              <a:gd name="T8" fmla="*/ 0 60000 65536"/>
              <a:gd name="T9" fmla="*/ 0 60000 65536"/>
              <a:gd name="T10" fmla="*/ 0 60000 65536"/>
              <a:gd name="T11" fmla="*/ 0 60000 65536"/>
              <a:gd name="T12" fmla="*/ 0 w 432"/>
              <a:gd name="T13" fmla="*/ 0 h 912"/>
              <a:gd name="T14" fmla="*/ 432 w 432"/>
              <a:gd name="T15" fmla="*/ 912 h 91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32" h="912">
                <a:moveTo>
                  <a:pt x="0" y="816"/>
                </a:moveTo>
                <a:lnTo>
                  <a:pt x="0" y="912"/>
                </a:lnTo>
                <a:lnTo>
                  <a:pt x="432" y="912"/>
                </a:lnTo>
                <a:lnTo>
                  <a:pt x="432" y="0"/>
                </a:lnTo>
              </a:path>
            </a:pathLst>
          </a:custGeom>
          <a:noFill/>
          <a:ln w="317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39970" name="Freeform 70"/>
          <p:cNvSpPr>
            <a:spLocks/>
          </p:cNvSpPr>
          <p:nvPr/>
        </p:nvSpPr>
        <p:spPr bwMode="auto">
          <a:xfrm flipV="1">
            <a:off x="4191000" y="1319213"/>
            <a:ext cx="685800" cy="1447800"/>
          </a:xfrm>
          <a:custGeom>
            <a:avLst/>
            <a:gdLst>
              <a:gd name="T0" fmla="*/ 0 w 432"/>
              <a:gd name="T1" fmla="*/ 2056447743 h 912"/>
              <a:gd name="T2" fmla="*/ 0 w 432"/>
              <a:gd name="T3" fmla="*/ 2147483647 h 912"/>
              <a:gd name="T4" fmla="*/ 1088707589 w 432"/>
              <a:gd name="T5" fmla="*/ 2147483647 h 912"/>
              <a:gd name="T6" fmla="*/ 1088707589 w 432"/>
              <a:gd name="T7" fmla="*/ 0 h 912"/>
              <a:gd name="T8" fmla="*/ 0 60000 65536"/>
              <a:gd name="T9" fmla="*/ 0 60000 65536"/>
              <a:gd name="T10" fmla="*/ 0 60000 65536"/>
              <a:gd name="T11" fmla="*/ 0 60000 65536"/>
              <a:gd name="T12" fmla="*/ 0 w 432"/>
              <a:gd name="T13" fmla="*/ 0 h 912"/>
              <a:gd name="T14" fmla="*/ 432 w 432"/>
              <a:gd name="T15" fmla="*/ 912 h 91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32" h="912">
                <a:moveTo>
                  <a:pt x="0" y="816"/>
                </a:moveTo>
                <a:lnTo>
                  <a:pt x="0" y="912"/>
                </a:lnTo>
                <a:lnTo>
                  <a:pt x="432" y="912"/>
                </a:lnTo>
                <a:lnTo>
                  <a:pt x="432" y="0"/>
                </a:lnTo>
              </a:path>
            </a:pathLst>
          </a:custGeom>
          <a:noFill/>
          <a:ln w="317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39971" name="Line 71"/>
          <p:cNvSpPr>
            <a:spLocks noChangeShapeType="1"/>
          </p:cNvSpPr>
          <p:nvPr/>
        </p:nvSpPr>
        <p:spPr bwMode="auto">
          <a:xfrm flipV="1">
            <a:off x="3505200" y="3833813"/>
            <a:ext cx="0" cy="19812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39972" name="Line 72"/>
          <p:cNvSpPr>
            <a:spLocks noChangeShapeType="1"/>
          </p:cNvSpPr>
          <p:nvPr/>
        </p:nvSpPr>
        <p:spPr bwMode="auto">
          <a:xfrm>
            <a:off x="3657600" y="3833813"/>
            <a:ext cx="0" cy="19812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39973" name="Freeform 73"/>
          <p:cNvSpPr>
            <a:spLocks/>
          </p:cNvSpPr>
          <p:nvPr/>
        </p:nvSpPr>
        <p:spPr bwMode="auto">
          <a:xfrm>
            <a:off x="5638800" y="4062413"/>
            <a:ext cx="914400" cy="1066800"/>
          </a:xfrm>
          <a:custGeom>
            <a:avLst/>
            <a:gdLst>
              <a:gd name="T0" fmla="*/ 0 w 576"/>
              <a:gd name="T1" fmla="*/ 0 h 672"/>
              <a:gd name="T2" fmla="*/ 362902445 w 576"/>
              <a:gd name="T3" fmla="*/ 1693545178 h 672"/>
              <a:gd name="T4" fmla="*/ 1134070229 w 576"/>
              <a:gd name="T5" fmla="*/ 1693545178 h 672"/>
              <a:gd name="T6" fmla="*/ 1451609782 w 576"/>
              <a:gd name="T7" fmla="*/ 0 h 672"/>
              <a:gd name="T8" fmla="*/ 846772538 w 576"/>
              <a:gd name="T9" fmla="*/ 0 h 672"/>
              <a:gd name="T10" fmla="*/ 725804891 w 576"/>
              <a:gd name="T11" fmla="*/ 241935011 h 672"/>
              <a:gd name="T12" fmla="*/ 604837442 w 576"/>
              <a:gd name="T13" fmla="*/ 0 h 672"/>
              <a:gd name="T14" fmla="*/ 0 w 576"/>
              <a:gd name="T15" fmla="*/ 0 h 67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576"/>
              <a:gd name="T25" fmla="*/ 0 h 672"/>
              <a:gd name="T26" fmla="*/ 576 w 576"/>
              <a:gd name="T27" fmla="*/ 672 h 672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576" h="672">
                <a:moveTo>
                  <a:pt x="0" y="0"/>
                </a:moveTo>
                <a:lnTo>
                  <a:pt x="144" y="672"/>
                </a:lnTo>
                <a:lnTo>
                  <a:pt x="450" y="672"/>
                </a:lnTo>
                <a:lnTo>
                  <a:pt x="576" y="0"/>
                </a:lnTo>
                <a:lnTo>
                  <a:pt x="336" y="0"/>
                </a:lnTo>
                <a:lnTo>
                  <a:pt x="288" y="96"/>
                </a:lnTo>
                <a:lnTo>
                  <a:pt x="240" y="0"/>
                </a:lnTo>
                <a:lnTo>
                  <a:pt x="0" y="0"/>
                </a:lnTo>
                <a:close/>
              </a:path>
            </a:pathLst>
          </a:custGeom>
          <a:noFill/>
          <a:ln w="31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grpSp>
        <p:nvGrpSpPr>
          <p:cNvPr id="39974" name="Group 74"/>
          <p:cNvGrpSpPr>
            <a:grpSpLocks/>
          </p:cNvGrpSpPr>
          <p:nvPr/>
        </p:nvGrpSpPr>
        <p:grpSpPr bwMode="auto">
          <a:xfrm>
            <a:off x="5638800" y="4976813"/>
            <a:ext cx="993775" cy="76200"/>
            <a:chOff x="1536" y="2256"/>
            <a:chExt cx="626" cy="48"/>
          </a:xfrm>
        </p:grpSpPr>
        <p:sp>
          <p:nvSpPr>
            <p:cNvPr id="40055" name="Rectangle 75"/>
            <p:cNvSpPr>
              <a:spLocks noChangeArrowheads="1"/>
            </p:cNvSpPr>
            <p:nvPr/>
          </p:nvSpPr>
          <p:spPr bwMode="auto">
            <a:xfrm>
              <a:off x="1536" y="2256"/>
              <a:ext cx="576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40056" name="Freeform 76"/>
            <p:cNvSpPr>
              <a:spLocks/>
            </p:cNvSpPr>
            <p:nvPr/>
          </p:nvSpPr>
          <p:spPr bwMode="auto">
            <a:xfrm>
              <a:off x="2064" y="2256"/>
              <a:ext cx="48" cy="48"/>
            </a:xfrm>
            <a:custGeom>
              <a:avLst/>
              <a:gdLst>
                <a:gd name="T0" fmla="*/ 48 w 48"/>
                <a:gd name="T1" fmla="*/ 24 h 96"/>
                <a:gd name="T2" fmla="*/ 0 w 48"/>
                <a:gd name="T3" fmla="*/ 12 h 96"/>
                <a:gd name="T4" fmla="*/ 48 w 48"/>
                <a:gd name="T5" fmla="*/ 0 h 96"/>
                <a:gd name="T6" fmla="*/ 48 w 48"/>
                <a:gd name="T7" fmla="*/ 24 h 9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8"/>
                <a:gd name="T13" fmla="*/ 0 h 96"/>
                <a:gd name="T14" fmla="*/ 48 w 48"/>
                <a:gd name="T15" fmla="*/ 96 h 9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8" h="96">
                  <a:moveTo>
                    <a:pt x="48" y="96"/>
                  </a:moveTo>
                  <a:lnTo>
                    <a:pt x="0" y="48"/>
                  </a:lnTo>
                  <a:lnTo>
                    <a:pt x="48" y="0"/>
                  </a:lnTo>
                  <a:lnTo>
                    <a:pt x="48" y="96"/>
                  </a:ln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ctr">
              <a:spAutoFit/>
            </a:bodyPr>
            <a:lstStyle/>
            <a:p>
              <a:endParaRPr lang="pt-BR"/>
            </a:p>
          </p:txBody>
        </p:sp>
        <p:sp>
          <p:nvSpPr>
            <p:cNvPr id="40057" name="Line 77"/>
            <p:cNvSpPr>
              <a:spLocks noChangeShapeType="1"/>
            </p:cNvSpPr>
            <p:nvPr/>
          </p:nvSpPr>
          <p:spPr bwMode="auto">
            <a:xfrm>
              <a:off x="2114" y="2280"/>
              <a:ext cx="48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pt-BR"/>
            </a:p>
          </p:txBody>
        </p:sp>
      </p:grpSp>
      <p:grpSp>
        <p:nvGrpSpPr>
          <p:cNvPr id="39975" name="Group 78"/>
          <p:cNvGrpSpPr>
            <a:grpSpLocks/>
          </p:cNvGrpSpPr>
          <p:nvPr/>
        </p:nvGrpSpPr>
        <p:grpSpPr bwMode="auto">
          <a:xfrm>
            <a:off x="5638800" y="4214813"/>
            <a:ext cx="993775" cy="76200"/>
            <a:chOff x="1536" y="2256"/>
            <a:chExt cx="626" cy="48"/>
          </a:xfrm>
        </p:grpSpPr>
        <p:sp>
          <p:nvSpPr>
            <p:cNvPr id="40052" name="Rectangle 79"/>
            <p:cNvSpPr>
              <a:spLocks noChangeArrowheads="1"/>
            </p:cNvSpPr>
            <p:nvPr/>
          </p:nvSpPr>
          <p:spPr bwMode="auto">
            <a:xfrm>
              <a:off x="1536" y="2256"/>
              <a:ext cx="576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40053" name="Freeform 80"/>
            <p:cNvSpPr>
              <a:spLocks/>
            </p:cNvSpPr>
            <p:nvPr/>
          </p:nvSpPr>
          <p:spPr bwMode="auto">
            <a:xfrm>
              <a:off x="2064" y="2256"/>
              <a:ext cx="48" cy="48"/>
            </a:xfrm>
            <a:custGeom>
              <a:avLst/>
              <a:gdLst>
                <a:gd name="T0" fmla="*/ 48 w 48"/>
                <a:gd name="T1" fmla="*/ 24 h 96"/>
                <a:gd name="T2" fmla="*/ 0 w 48"/>
                <a:gd name="T3" fmla="*/ 12 h 96"/>
                <a:gd name="T4" fmla="*/ 48 w 48"/>
                <a:gd name="T5" fmla="*/ 0 h 96"/>
                <a:gd name="T6" fmla="*/ 48 w 48"/>
                <a:gd name="T7" fmla="*/ 24 h 9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8"/>
                <a:gd name="T13" fmla="*/ 0 h 96"/>
                <a:gd name="T14" fmla="*/ 48 w 48"/>
                <a:gd name="T15" fmla="*/ 96 h 9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8" h="96">
                  <a:moveTo>
                    <a:pt x="48" y="96"/>
                  </a:moveTo>
                  <a:lnTo>
                    <a:pt x="0" y="48"/>
                  </a:lnTo>
                  <a:lnTo>
                    <a:pt x="48" y="0"/>
                  </a:lnTo>
                  <a:lnTo>
                    <a:pt x="48" y="96"/>
                  </a:ln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ctr">
              <a:spAutoFit/>
            </a:bodyPr>
            <a:lstStyle/>
            <a:p>
              <a:endParaRPr lang="pt-BR"/>
            </a:p>
          </p:txBody>
        </p:sp>
        <p:sp>
          <p:nvSpPr>
            <p:cNvPr id="40054" name="Line 81"/>
            <p:cNvSpPr>
              <a:spLocks noChangeShapeType="1"/>
            </p:cNvSpPr>
            <p:nvPr/>
          </p:nvSpPr>
          <p:spPr bwMode="auto">
            <a:xfrm>
              <a:off x="2114" y="2280"/>
              <a:ext cx="48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pt-BR"/>
            </a:p>
          </p:txBody>
        </p:sp>
      </p:grpSp>
      <p:grpSp>
        <p:nvGrpSpPr>
          <p:cNvPr id="39976" name="Group 82"/>
          <p:cNvGrpSpPr>
            <a:grpSpLocks/>
          </p:cNvGrpSpPr>
          <p:nvPr/>
        </p:nvGrpSpPr>
        <p:grpSpPr bwMode="auto">
          <a:xfrm>
            <a:off x="5638800" y="4595813"/>
            <a:ext cx="993775" cy="76200"/>
            <a:chOff x="1536" y="2256"/>
            <a:chExt cx="626" cy="48"/>
          </a:xfrm>
        </p:grpSpPr>
        <p:sp>
          <p:nvSpPr>
            <p:cNvPr id="40049" name="Rectangle 83"/>
            <p:cNvSpPr>
              <a:spLocks noChangeArrowheads="1"/>
            </p:cNvSpPr>
            <p:nvPr/>
          </p:nvSpPr>
          <p:spPr bwMode="auto">
            <a:xfrm>
              <a:off x="1536" y="2256"/>
              <a:ext cx="576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40050" name="Freeform 84"/>
            <p:cNvSpPr>
              <a:spLocks/>
            </p:cNvSpPr>
            <p:nvPr/>
          </p:nvSpPr>
          <p:spPr bwMode="auto">
            <a:xfrm>
              <a:off x="2064" y="2256"/>
              <a:ext cx="48" cy="48"/>
            </a:xfrm>
            <a:custGeom>
              <a:avLst/>
              <a:gdLst>
                <a:gd name="T0" fmla="*/ 48 w 48"/>
                <a:gd name="T1" fmla="*/ 24 h 96"/>
                <a:gd name="T2" fmla="*/ 0 w 48"/>
                <a:gd name="T3" fmla="*/ 12 h 96"/>
                <a:gd name="T4" fmla="*/ 48 w 48"/>
                <a:gd name="T5" fmla="*/ 0 h 96"/>
                <a:gd name="T6" fmla="*/ 48 w 48"/>
                <a:gd name="T7" fmla="*/ 24 h 9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8"/>
                <a:gd name="T13" fmla="*/ 0 h 96"/>
                <a:gd name="T14" fmla="*/ 48 w 48"/>
                <a:gd name="T15" fmla="*/ 96 h 9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8" h="96">
                  <a:moveTo>
                    <a:pt x="48" y="96"/>
                  </a:moveTo>
                  <a:lnTo>
                    <a:pt x="0" y="48"/>
                  </a:lnTo>
                  <a:lnTo>
                    <a:pt x="48" y="0"/>
                  </a:lnTo>
                  <a:lnTo>
                    <a:pt x="48" y="96"/>
                  </a:ln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ctr">
              <a:spAutoFit/>
            </a:bodyPr>
            <a:lstStyle/>
            <a:p>
              <a:endParaRPr lang="pt-BR"/>
            </a:p>
          </p:txBody>
        </p:sp>
        <p:sp>
          <p:nvSpPr>
            <p:cNvPr id="40051" name="Line 85"/>
            <p:cNvSpPr>
              <a:spLocks noChangeShapeType="1"/>
            </p:cNvSpPr>
            <p:nvPr/>
          </p:nvSpPr>
          <p:spPr bwMode="auto">
            <a:xfrm>
              <a:off x="2114" y="2280"/>
              <a:ext cx="48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pt-BR"/>
            </a:p>
          </p:txBody>
        </p:sp>
      </p:grpSp>
      <p:sp>
        <p:nvSpPr>
          <p:cNvPr id="39977" name="Line 86"/>
          <p:cNvSpPr>
            <a:spLocks noChangeShapeType="1"/>
          </p:cNvSpPr>
          <p:nvPr/>
        </p:nvSpPr>
        <p:spPr bwMode="auto">
          <a:xfrm>
            <a:off x="6400800" y="3833813"/>
            <a:ext cx="0" cy="2286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39978" name="Line 87"/>
          <p:cNvSpPr>
            <a:spLocks noChangeShapeType="1"/>
          </p:cNvSpPr>
          <p:nvPr/>
        </p:nvSpPr>
        <p:spPr bwMode="auto">
          <a:xfrm>
            <a:off x="5791200" y="3833813"/>
            <a:ext cx="0" cy="2286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39979" name="Freeform 88"/>
          <p:cNvSpPr>
            <a:spLocks/>
          </p:cNvSpPr>
          <p:nvPr/>
        </p:nvSpPr>
        <p:spPr bwMode="auto">
          <a:xfrm flipV="1">
            <a:off x="5638800" y="1471613"/>
            <a:ext cx="914400" cy="1066800"/>
          </a:xfrm>
          <a:custGeom>
            <a:avLst/>
            <a:gdLst>
              <a:gd name="T0" fmla="*/ 0 w 576"/>
              <a:gd name="T1" fmla="*/ 0 h 672"/>
              <a:gd name="T2" fmla="*/ 362902445 w 576"/>
              <a:gd name="T3" fmla="*/ 1693545178 h 672"/>
              <a:gd name="T4" fmla="*/ 1134070229 w 576"/>
              <a:gd name="T5" fmla="*/ 1693545178 h 672"/>
              <a:gd name="T6" fmla="*/ 1451609782 w 576"/>
              <a:gd name="T7" fmla="*/ 0 h 672"/>
              <a:gd name="T8" fmla="*/ 846772538 w 576"/>
              <a:gd name="T9" fmla="*/ 0 h 672"/>
              <a:gd name="T10" fmla="*/ 725804891 w 576"/>
              <a:gd name="T11" fmla="*/ 241935011 h 672"/>
              <a:gd name="T12" fmla="*/ 604837442 w 576"/>
              <a:gd name="T13" fmla="*/ 0 h 672"/>
              <a:gd name="T14" fmla="*/ 0 w 576"/>
              <a:gd name="T15" fmla="*/ 0 h 67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576"/>
              <a:gd name="T25" fmla="*/ 0 h 672"/>
              <a:gd name="T26" fmla="*/ 576 w 576"/>
              <a:gd name="T27" fmla="*/ 672 h 672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576" h="672">
                <a:moveTo>
                  <a:pt x="0" y="0"/>
                </a:moveTo>
                <a:lnTo>
                  <a:pt x="144" y="672"/>
                </a:lnTo>
                <a:lnTo>
                  <a:pt x="450" y="672"/>
                </a:lnTo>
                <a:lnTo>
                  <a:pt x="576" y="0"/>
                </a:lnTo>
                <a:lnTo>
                  <a:pt x="336" y="0"/>
                </a:lnTo>
                <a:lnTo>
                  <a:pt x="288" y="96"/>
                </a:lnTo>
                <a:lnTo>
                  <a:pt x="240" y="0"/>
                </a:lnTo>
                <a:lnTo>
                  <a:pt x="0" y="0"/>
                </a:lnTo>
                <a:close/>
              </a:path>
            </a:pathLst>
          </a:custGeom>
          <a:noFill/>
          <a:ln w="31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grpSp>
        <p:nvGrpSpPr>
          <p:cNvPr id="39980" name="Group 89"/>
          <p:cNvGrpSpPr>
            <a:grpSpLocks/>
          </p:cNvGrpSpPr>
          <p:nvPr/>
        </p:nvGrpSpPr>
        <p:grpSpPr bwMode="auto">
          <a:xfrm flipV="1">
            <a:off x="5638800" y="1547813"/>
            <a:ext cx="993775" cy="76200"/>
            <a:chOff x="1536" y="2256"/>
            <a:chExt cx="626" cy="48"/>
          </a:xfrm>
        </p:grpSpPr>
        <p:sp>
          <p:nvSpPr>
            <p:cNvPr id="40046" name="Rectangle 90"/>
            <p:cNvSpPr>
              <a:spLocks noChangeArrowheads="1"/>
            </p:cNvSpPr>
            <p:nvPr/>
          </p:nvSpPr>
          <p:spPr bwMode="auto">
            <a:xfrm>
              <a:off x="1536" y="2256"/>
              <a:ext cx="576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40047" name="Freeform 91"/>
            <p:cNvSpPr>
              <a:spLocks/>
            </p:cNvSpPr>
            <p:nvPr/>
          </p:nvSpPr>
          <p:spPr bwMode="auto">
            <a:xfrm>
              <a:off x="2064" y="2256"/>
              <a:ext cx="48" cy="48"/>
            </a:xfrm>
            <a:custGeom>
              <a:avLst/>
              <a:gdLst>
                <a:gd name="T0" fmla="*/ 48 w 48"/>
                <a:gd name="T1" fmla="*/ 24 h 96"/>
                <a:gd name="T2" fmla="*/ 0 w 48"/>
                <a:gd name="T3" fmla="*/ 12 h 96"/>
                <a:gd name="T4" fmla="*/ 48 w 48"/>
                <a:gd name="T5" fmla="*/ 0 h 96"/>
                <a:gd name="T6" fmla="*/ 48 w 48"/>
                <a:gd name="T7" fmla="*/ 24 h 9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8"/>
                <a:gd name="T13" fmla="*/ 0 h 96"/>
                <a:gd name="T14" fmla="*/ 48 w 48"/>
                <a:gd name="T15" fmla="*/ 96 h 9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8" h="96">
                  <a:moveTo>
                    <a:pt x="48" y="96"/>
                  </a:moveTo>
                  <a:lnTo>
                    <a:pt x="0" y="48"/>
                  </a:lnTo>
                  <a:lnTo>
                    <a:pt x="48" y="0"/>
                  </a:lnTo>
                  <a:lnTo>
                    <a:pt x="48" y="96"/>
                  </a:ln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ctr">
              <a:spAutoFit/>
            </a:bodyPr>
            <a:lstStyle/>
            <a:p>
              <a:endParaRPr lang="pt-BR"/>
            </a:p>
          </p:txBody>
        </p:sp>
        <p:sp>
          <p:nvSpPr>
            <p:cNvPr id="40048" name="Line 92"/>
            <p:cNvSpPr>
              <a:spLocks noChangeShapeType="1"/>
            </p:cNvSpPr>
            <p:nvPr/>
          </p:nvSpPr>
          <p:spPr bwMode="auto">
            <a:xfrm>
              <a:off x="2114" y="2280"/>
              <a:ext cx="48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pt-BR"/>
            </a:p>
          </p:txBody>
        </p:sp>
      </p:grpSp>
      <p:grpSp>
        <p:nvGrpSpPr>
          <p:cNvPr id="39981" name="Group 93"/>
          <p:cNvGrpSpPr>
            <a:grpSpLocks/>
          </p:cNvGrpSpPr>
          <p:nvPr/>
        </p:nvGrpSpPr>
        <p:grpSpPr bwMode="auto">
          <a:xfrm flipV="1">
            <a:off x="5638800" y="2309813"/>
            <a:ext cx="993775" cy="76200"/>
            <a:chOff x="1536" y="2256"/>
            <a:chExt cx="626" cy="48"/>
          </a:xfrm>
        </p:grpSpPr>
        <p:sp>
          <p:nvSpPr>
            <p:cNvPr id="40043" name="Rectangle 94"/>
            <p:cNvSpPr>
              <a:spLocks noChangeArrowheads="1"/>
            </p:cNvSpPr>
            <p:nvPr/>
          </p:nvSpPr>
          <p:spPr bwMode="auto">
            <a:xfrm>
              <a:off x="1536" y="2256"/>
              <a:ext cx="576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40044" name="Freeform 95"/>
            <p:cNvSpPr>
              <a:spLocks/>
            </p:cNvSpPr>
            <p:nvPr/>
          </p:nvSpPr>
          <p:spPr bwMode="auto">
            <a:xfrm>
              <a:off x="2064" y="2256"/>
              <a:ext cx="48" cy="48"/>
            </a:xfrm>
            <a:custGeom>
              <a:avLst/>
              <a:gdLst>
                <a:gd name="T0" fmla="*/ 48 w 48"/>
                <a:gd name="T1" fmla="*/ 24 h 96"/>
                <a:gd name="T2" fmla="*/ 0 w 48"/>
                <a:gd name="T3" fmla="*/ 12 h 96"/>
                <a:gd name="T4" fmla="*/ 48 w 48"/>
                <a:gd name="T5" fmla="*/ 0 h 96"/>
                <a:gd name="T6" fmla="*/ 48 w 48"/>
                <a:gd name="T7" fmla="*/ 24 h 9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8"/>
                <a:gd name="T13" fmla="*/ 0 h 96"/>
                <a:gd name="T14" fmla="*/ 48 w 48"/>
                <a:gd name="T15" fmla="*/ 96 h 9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8" h="96">
                  <a:moveTo>
                    <a:pt x="48" y="96"/>
                  </a:moveTo>
                  <a:lnTo>
                    <a:pt x="0" y="48"/>
                  </a:lnTo>
                  <a:lnTo>
                    <a:pt x="48" y="0"/>
                  </a:lnTo>
                  <a:lnTo>
                    <a:pt x="48" y="96"/>
                  </a:ln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ctr">
              <a:spAutoFit/>
            </a:bodyPr>
            <a:lstStyle/>
            <a:p>
              <a:endParaRPr lang="pt-BR"/>
            </a:p>
          </p:txBody>
        </p:sp>
        <p:sp>
          <p:nvSpPr>
            <p:cNvPr id="40045" name="Line 96"/>
            <p:cNvSpPr>
              <a:spLocks noChangeShapeType="1"/>
            </p:cNvSpPr>
            <p:nvPr/>
          </p:nvSpPr>
          <p:spPr bwMode="auto">
            <a:xfrm>
              <a:off x="2114" y="2280"/>
              <a:ext cx="48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pt-BR"/>
            </a:p>
          </p:txBody>
        </p:sp>
      </p:grpSp>
      <p:grpSp>
        <p:nvGrpSpPr>
          <p:cNvPr id="39982" name="Group 97"/>
          <p:cNvGrpSpPr>
            <a:grpSpLocks/>
          </p:cNvGrpSpPr>
          <p:nvPr/>
        </p:nvGrpSpPr>
        <p:grpSpPr bwMode="auto">
          <a:xfrm flipV="1">
            <a:off x="5638800" y="1928813"/>
            <a:ext cx="993775" cy="76200"/>
            <a:chOff x="1536" y="2256"/>
            <a:chExt cx="626" cy="48"/>
          </a:xfrm>
        </p:grpSpPr>
        <p:sp>
          <p:nvSpPr>
            <p:cNvPr id="40040" name="Rectangle 98"/>
            <p:cNvSpPr>
              <a:spLocks noChangeArrowheads="1"/>
            </p:cNvSpPr>
            <p:nvPr/>
          </p:nvSpPr>
          <p:spPr bwMode="auto">
            <a:xfrm>
              <a:off x="1536" y="2256"/>
              <a:ext cx="576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40041" name="Freeform 99"/>
            <p:cNvSpPr>
              <a:spLocks/>
            </p:cNvSpPr>
            <p:nvPr/>
          </p:nvSpPr>
          <p:spPr bwMode="auto">
            <a:xfrm>
              <a:off x="2064" y="2256"/>
              <a:ext cx="48" cy="48"/>
            </a:xfrm>
            <a:custGeom>
              <a:avLst/>
              <a:gdLst>
                <a:gd name="T0" fmla="*/ 48 w 48"/>
                <a:gd name="T1" fmla="*/ 24 h 96"/>
                <a:gd name="T2" fmla="*/ 0 w 48"/>
                <a:gd name="T3" fmla="*/ 12 h 96"/>
                <a:gd name="T4" fmla="*/ 48 w 48"/>
                <a:gd name="T5" fmla="*/ 0 h 96"/>
                <a:gd name="T6" fmla="*/ 48 w 48"/>
                <a:gd name="T7" fmla="*/ 24 h 9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8"/>
                <a:gd name="T13" fmla="*/ 0 h 96"/>
                <a:gd name="T14" fmla="*/ 48 w 48"/>
                <a:gd name="T15" fmla="*/ 96 h 9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8" h="96">
                  <a:moveTo>
                    <a:pt x="48" y="96"/>
                  </a:moveTo>
                  <a:lnTo>
                    <a:pt x="0" y="48"/>
                  </a:lnTo>
                  <a:lnTo>
                    <a:pt x="48" y="0"/>
                  </a:lnTo>
                  <a:lnTo>
                    <a:pt x="48" y="96"/>
                  </a:ln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ctr">
              <a:spAutoFit/>
            </a:bodyPr>
            <a:lstStyle/>
            <a:p>
              <a:endParaRPr lang="pt-BR"/>
            </a:p>
          </p:txBody>
        </p:sp>
        <p:sp>
          <p:nvSpPr>
            <p:cNvPr id="40042" name="Line 100"/>
            <p:cNvSpPr>
              <a:spLocks noChangeShapeType="1"/>
            </p:cNvSpPr>
            <p:nvPr/>
          </p:nvSpPr>
          <p:spPr bwMode="auto">
            <a:xfrm>
              <a:off x="2114" y="2280"/>
              <a:ext cx="48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pt-BR"/>
            </a:p>
          </p:txBody>
        </p:sp>
      </p:grpSp>
      <p:sp>
        <p:nvSpPr>
          <p:cNvPr id="39983" name="Line 101"/>
          <p:cNvSpPr>
            <a:spLocks noChangeShapeType="1"/>
          </p:cNvSpPr>
          <p:nvPr/>
        </p:nvSpPr>
        <p:spPr bwMode="auto">
          <a:xfrm flipV="1">
            <a:off x="6400800" y="2538413"/>
            <a:ext cx="0" cy="2286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39984" name="Line 102"/>
          <p:cNvSpPr>
            <a:spLocks noChangeShapeType="1"/>
          </p:cNvSpPr>
          <p:nvPr/>
        </p:nvSpPr>
        <p:spPr bwMode="auto">
          <a:xfrm flipV="1">
            <a:off x="5791200" y="2538413"/>
            <a:ext cx="0" cy="2286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39985" name="Rectangle 103"/>
          <p:cNvSpPr>
            <a:spLocks noChangeArrowheads="1"/>
          </p:cNvSpPr>
          <p:nvPr/>
        </p:nvSpPr>
        <p:spPr bwMode="auto">
          <a:xfrm>
            <a:off x="5334000" y="2767013"/>
            <a:ext cx="1524000" cy="10668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pt-BR"/>
          </a:p>
        </p:txBody>
      </p:sp>
      <p:sp>
        <p:nvSpPr>
          <p:cNvPr id="39986" name="Freeform 104"/>
          <p:cNvSpPr>
            <a:spLocks/>
          </p:cNvSpPr>
          <p:nvPr/>
        </p:nvSpPr>
        <p:spPr bwMode="auto">
          <a:xfrm>
            <a:off x="6096000" y="3833813"/>
            <a:ext cx="685800" cy="1447800"/>
          </a:xfrm>
          <a:custGeom>
            <a:avLst/>
            <a:gdLst>
              <a:gd name="T0" fmla="*/ 0 w 432"/>
              <a:gd name="T1" fmla="*/ 2056447743 h 912"/>
              <a:gd name="T2" fmla="*/ 0 w 432"/>
              <a:gd name="T3" fmla="*/ 2147483647 h 912"/>
              <a:gd name="T4" fmla="*/ 1088707589 w 432"/>
              <a:gd name="T5" fmla="*/ 2147483647 h 912"/>
              <a:gd name="T6" fmla="*/ 1088707589 w 432"/>
              <a:gd name="T7" fmla="*/ 0 h 912"/>
              <a:gd name="T8" fmla="*/ 0 60000 65536"/>
              <a:gd name="T9" fmla="*/ 0 60000 65536"/>
              <a:gd name="T10" fmla="*/ 0 60000 65536"/>
              <a:gd name="T11" fmla="*/ 0 60000 65536"/>
              <a:gd name="T12" fmla="*/ 0 w 432"/>
              <a:gd name="T13" fmla="*/ 0 h 912"/>
              <a:gd name="T14" fmla="*/ 432 w 432"/>
              <a:gd name="T15" fmla="*/ 912 h 91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32" h="912">
                <a:moveTo>
                  <a:pt x="0" y="816"/>
                </a:moveTo>
                <a:lnTo>
                  <a:pt x="0" y="912"/>
                </a:lnTo>
                <a:lnTo>
                  <a:pt x="432" y="912"/>
                </a:lnTo>
                <a:lnTo>
                  <a:pt x="432" y="0"/>
                </a:lnTo>
              </a:path>
            </a:pathLst>
          </a:custGeom>
          <a:noFill/>
          <a:ln w="317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39987" name="Freeform 105"/>
          <p:cNvSpPr>
            <a:spLocks/>
          </p:cNvSpPr>
          <p:nvPr/>
        </p:nvSpPr>
        <p:spPr bwMode="auto">
          <a:xfrm flipV="1">
            <a:off x="6096000" y="1319213"/>
            <a:ext cx="685800" cy="1447800"/>
          </a:xfrm>
          <a:custGeom>
            <a:avLst/>
            <a:gdLst>
              <a:gd name="T0" fmla="*/ 0 w 432"/>
              <a:gd name="T1" fmla="*/ 2056447743 h 912"/>
              <a:gd name="T2" fmla="*/ 0 w 432"/>
              <a:gd name="T3" fmla="*/ 2147483647 h 912"/>
              <a:gd name="T4" fmla="*/ 1088707589 w 432"/>
              <a:gd name="T5" fmla="*/ 2147483647 h 912"/>
              <a:gd name="T6" fmla="*/ 1088707589 w 432"/>
              <a:gd name="T7" fmla="*/ 0 h 912"/>
              <a:gd name="T8" fmla="*/ 0 60000 65536"/>
              <a:gd name="T9" fmla="*/ 0 60000 65536"/>
              <a:gd name="T10" fmla="*/ 0 60000 65536"/>
              <a:gd name="T11" fmla="*/ 0 60000 65536"/>
              <a:gd name="T12" fmla="*/ 0 w 432"/>
              <a:gd name="T13" fmla="*/ 0 h 912"/>
              <a:gd name="T14" fmla="*/ 432 w 432"/>
              <a:gd name="T15" fmla="*/ 912 h 91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32" h="912">
                <a:moveTo>
                  <a:pt x="0" y="816"/>
                </a:moveTo>
                <a:lnTo>
                  <a:pt x="0" y="912"/>
                </a:lnTo>
                <a:lnTo>
                  <a:pt x="432" y="912"/>
                </a:lnTo>
                <a:lnTo>
                  <a:pt x="432" y="0"/>
                </a:lnTo>
              </a:path>
            </a:pathLst>
          </a:custGeom>
          <a:noFill/>
          <a:ln w="317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39988" name="Line 106"/>
          <p:cNvSpPr>
            <a:spLocks noChangeShapeType="1"/>
          </p:cNvSpPr>
          <p:nvPr/>
        </p:nvSpPr>
        <p:spPr bwMode="auto">
          <a:xfrm flipV="1">
            <a:off x="5410200" y="3833813"/>
            <a:ext cx="0" cy="19812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39989" name="Line 107"/>
          <p:cNvSpPr>
            <a:spLocks noChangeShapeType="1"/>
          </p:cNvSpPr>
          <p:nvPr/>
        </p:nvSpPr>
        <p:spPr bwMode="auto">
          <a:xfrm>
            <a:off x="5562600" y="3833813"/>
            <a:ext cx="0" cy="19812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39990" name="Freeform 108"/>
          <p:cNvSpPr>
            <a:spLocks/>
          </p:cNvSpPr>
          <p:nvPr/>
        </p:nvSpPr>
        <p:spPr bwMode="auto">
          <a:xfrm>
            <a:off x="7543800" y="4062413"/>
            <a:ext cx="914400" cy="1066800"/>
          </a:xfrm>
          <a:custGeom>
            <a:avLst/>
            <a:gdLst>
              <a:gd name="T0" fmla="*/ 0 w 576"/>
              <a:gd name="T1" fmla="*/ 0 h 672"/>
              <a:gd name="T2" fmla="*/ 362902445 w 576"/>
              <a:gd name="T3" fmla="*/ 1693545178 h 672"/>
              <a:gd name="T4" fmla="*/ 1134070229 w 576"/>
              <a:gd name="T5" fmla="*/ 1693545178 h 672"/>
              <a:gd name="T6" fmla="*/ 1451609782 w 576"/>
              <a:gd name="T7" fmla="*/ 0 h 672"/>
              <a:gd name="T8" fmla="*/ 846772538 w 576"/>
              <a:gd name="T9" fmla="*/ 0 h 672"/>
              <a:gd name="T10" fmla="*/ 725804891 w 576"/>
              <a:gd name="T11" fmla="*/ 241935011 h 672"/>
              <a:gd name="T12" fmla="*/ 604837442 w 576"/>
              <a:gd name="T13" fmla="*/ 0 h 672"/>
              <a:gd name="T14" fmla="*/ 0 w 576"/>
              <a:gd name="T15" fmla="*/ 0 h 67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576"/>
              <a:gd name="T25" fmla="*/ 0 h 672"/>
              <a:gd name="T26" fmla="*/ 576 w 576"/>
              <a:gd name="T27" fmla="*/ 672 h 672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576" h="672">
                <a:moveTo>
                  <a:pt x="0" y="0"/>
                </a:moveTo>
                <a:lnTo>
                  <a:pt x="144" y="672"/>
                </a:lnTo>
                <a:lnTo>
                  <a:pt x="450" y="672"/>
                </a:lnTo>
                <a:lnTo>
                  <a:pt x="576" y="0"/>
                </a:lnTo>
                <a:lnTo>
                  <a:pt x="336" y="0"/>
                </a:lnTo>
                <a:lnTo>
                  <a:pt x="288" y="96"/>
                </a:lnTo>
                <a:lnTo>
                  <a:pt x="240" y="0"/>
                </a:lnTo>
                <a:lnTo>
                  <a:pt x="0" y="0"/>
                </a:lnTo>
                <a:close/>
              </a:path>
            </a:pathLst>
          </a:custGeom>
          <a:noFill/>
          <a:ln w="31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grpSp>
        <p:nvGrpSpPr>
          <p:cNvPr id="39991" name="Group 109"/>
          <p:cNvGrpSpPr>
            <a:grpSpLocks/>
          </p:cNvGrpSpPr>
          <p:nvPr/>
        </p:nvGrpSpPr>
        <p:grpSpPr bwMode="auto">
          <a:xfrm>
            <a:off x="7543800" y="4976813"/>
            <a:ext cx="993775" cy="76200"/>
            <a:chOff x="1536" y="2256"/>
            <a:chExt cx="626" cy="48"/>
          </a:xfrm>
        </p:grpSpPr>
        <p:sp>
          <p:nvSpPr>
            <p:cNvPr id="40037" name="Rectangle 110"/>
            <p:cNvSpPr>
              <a:spLocks noChangeArrowheads="1"/>
            </p:cNvSpPr>
            <p:nvPr/>
          </p:nvSpPr>
          <p:spPr bwMode="auto">
            <a:xfrm>
              <a:off x="1536" y="2256"/>
              <a:ext cx="576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40038" name="Freeform 111"/>
            <p:cNvSpPr>
              <a:spLocks/>
            </p:cNvSpPr>
            <p:nvPr/>
          </p:nvSpPr>
          <p:spPr bwMode="auto">
            <a:xfrm>
              <a:off x="2064" y="2256"/>
              <a:ext cx="48" cy="48"/>
            </a:xfrm>
            <a:custGeom>
              <a:avLst/>
              <a:gdLst>
                <a:gd name="T0" fmla="*/ 48 w 48"/>
                <a:gd name="T1" fmla="*/ 24 h 96"/>
                <a:gd name="T2" fmla="*/ 0 w 48"/>
                <a:gd name="T3" fmla="*/ 12 h 96"/>
                <a:gd name="T4" fmla="*/ 48 w 48"/>
                <a:gd name="T5" fmla="*/ 0 h 96"/>
                <a:gd name="T6" fmla="*/ 48 w 48"/>
                <a:gd name="T7" fmla="*/ 24 h 9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8"/>
                <a:gd name="T13" fmla="*/ 0 h 96"/>
                <a:gd name="T14" fmla="*/ 48 w 48"/>
                <a:gd name="T15" fmla="*/ 96 h 9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8" h="96">
                  <a:moveTo>
                    <a:pt x="48" y="96"/>
                  </a:moveTo>
                  <a:lnTo>
                    <a:pt x="0" y="48"/>
                  </a:lnTo>
                  <a:lnTo>
                    <a:pt x="48" y="0"/>
                  </a:lnTo>
                  <a:lnTo>
                    <a:pt x="48" y="96"/>
                  </a:ln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ctr">
              <a:spAutoFit/>
            </a:bodyPr>
            <a:lstStyle/>
            <a:p>
              <a:endParaRPr lang="pt-BR"/>
            </a:p>
          </p:txBody>
        </p:sp>
        <p:sp>
          <p:nvSpPr>
            <p:cNvPr id="40039" name="Line 112"/>
            <p:cNvSpPr>
              <a:spLocks noChangeShapeType="1"/>
            </p:cNvSpPr>
            <p:nvPr/>
          </p:nvSpPr>
          <p:spPr bwMode="auto">
            <a:xfrm>
              <a:off x="2114" y="2280"/>
              <a:ext cx="48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pt-BR"/>
            </a:p>
          </p:txBody>
        </p:sp>
      </p:grpSp>
      <p:grpSp>
        <p:nvGrpSpPr>
          <p:cNvPr id="39992" name="Group 113"/>
          <p:cNvGrpSpPr>
            <a:grpSpLocks/>
          </p:cNvGrpSpPr>
          <p:nvPr/>
        </p:nvGrpSpPr>
        <p:grpSpPr bwMode="auto">
          <a:xfrm>
            <a:off x="7543800" y="4214813"/>
            <a:ext cx="993775" cy="76200"/>
            <a:chOff x="1536" y="2256"/>
            <a:chExt cx="626" cy="48"/>
          </a:xfrm>
        </p:grpSpPr>
        <p:sp>
          <p:nvSpPr>
            <p:cNvPr id="40034" name="Rectangle 114"/>
            <p:cNvSpPr>
              <a:spLocks noChangeArrowheads="1"/>
            </p:cNvSpPr>
            <p:nvPr/>
          </p:nvSpPr>
          <p:spPr bwMode="auto">
            <a:xfrm>
              <a:off x="1536" y="2256"/>
              <a:ext cx="576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40035" name="Freeform 115"/>
            <p:cNvSpPr>
              <a:spLocks/>
            </p:cNvSpPr>
            <p:nvPr/>
          </p:nvSpPr>
          <p:spPr bwMode="auto">
            <a:xfrm>
              <a:off x="2064" y="2256"/>
              <a:ext cx="48" cy="48"/>
            </a:xfrm>
            <a:custGeom>
              <a:avLst/>
              <a:gdLst>
                <a:gd name="T0" fmla="*/ 48 w 48"/>
                <a:gd name="T1" fmla="*/ 24 h 96"/>
                <a:gd name="T2" fmla="*/ 0 w 48"/>
                <a:gd name="T3" fmla="*/ 12 h 96"/>
                <a:gd name="T4" fmla="*/ 48 w 48"/>
                <a:gd name="T5" fmla="*/ 0 h 96"/>
                <a:gd name="T6" fmla="*/ 48 w 48"/>
                <a:gd name="T7" fmla="*/ 24 h 9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8"/>
                <a:gd name="T13" fmla="*/ 0 h 96"/>
                <a:gd name="T14" fmla="*/ 48 w 48"/>
                <a:gd name="T15" fmla="*/ 96 h 9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8" h="96">
                  <a:moveTo>
                    <a:pt x="48" y="96"/>
                  </a:moveTo>
                  <a:lnTo>
                    <a:pt x="0" y="48"/>
                  </a:lnTo>
                  <a:lnTo>
                    <a:pt x="48" y="0"/>
                  </a:lnTo>
                  <a:lnTo>
                    <a:pt x="48" y="96"/>
                  </a:ln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ctr">
              <a:spAutoFit/>
            </a:bodyPr>
            <a:lstStyle/>
            <a:p>
              <a:endParaRPr lang="pt-BR"/>
            </a:p>
          </p:txBody>
        </p:sp>
        <p:sp>
          <p:nvSpPr>
            <p:cNvPr id="40036" name="Line 116"/>
            <p:cNvSpPr>
              <a:spLocks noChangeShapeType="1"/>
            </p:cNvSpPr>
            <p:nvPr/>
          </p:nvSpPr>
          <p:spPr bwMode="auto">
            <a:xfrm>
              <a:off x="2114" y="2280"/>
              <a:ext cx="48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pt-BR"/>
            </a:p>
          </p:txBody>
        </p:sp>
      </p:grpSp>
      <p:grpSp>
        <p:nvGrpSpPr>
          <p:cNvPr id="39993" name="Group 117"/>
          <p:cNvGrpSpPr>
            <a:grpSpLocks/>
          </p:cNvGrpSpPr>
          <p:nvPr/>
        </p:nvGrpSpPr>
        <p:grpSpPr bwMode="auto">
          <a:xfrm>
            <a:off x="7543800" y="4595813"/>
            <a:ext cx="993775" cy="76200"/>
            <a:chOff x="1536" y="2256"/>
            <a:chExt cx="626" cy="48"/>
          </a:xfrm>
        </p:grpSpPr>
        <p:sp>
          <p:nvSpPr>
            <p:cNvPr id="40031" name="Rectangle 118"/>
            <p:cNvSpPr>
              <a:spLocks noChangeArrowheads="1"/>
            </p:cNvSpPr>
            <p:nvPr/>
          </p:nvSpPr>
          <p:spPr bwMode="auto">
            <a:xfrm>
              <a:off x="1536" y="2256"/>
              <a:ext cx="576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40032" name="Freeform 119"/>
            <p:cNvSpPr>
              <a:spLocks/>
            </p:cNvSpPr>
            <p:nvPr/>
          </p:nvSpPr>
          <p:spPr bwMode="auto">
            <a:xfrm>
              <a:off x="2064" y="2256"/>
              <a:ext cx="48" cy="48"/>
            </a:xfrm>
            <a:custGeom>
              <a:avLst/>
              <a:gdLst>
                <a:gd name="T0" fmla="*/ 48 w 48"/>
                <a:gd name="T1" fmla="*/ 24 h 96"/>
                <a:gd name="T2" fmla="*/ 0 w 48"/>
                <a:gd name="T3" fmla="*/ 12 h 96"/>
                <a:gd name="T4" fmla="*/ 48 w 48"/>
                <a:gd name="T5" fmla="*/ 0 h 96"/>
                <a:gd name="T6" fmla="*/ 48 w 48"/>
                <a:gd name="T7" fmla="*/ 24 h 9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8"/>
                <a:gd name="T13" fmla="*/ 0 h 96"/>
                <a:gd name="T14" fmla="*/ 48 w 48"/>
                <a:gd name="T15" fmla="*/ 96 h 9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8" h="96">
                  <a:moveTo>
                    <a:pt x="48" y="96"/>
                  </a:moveTo>
                  <a:lnTo>
                    <a:pt x="0" y="48"/>
                  </a:lnTo>
                  <a:lnTo>
                    <a:pt x="48" y="0"/>
                  </a:lnTo>
                  <a:lnTo>
                    <a:pt x="48" y="96"/>
                  </a:ln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ctr">
              <a:spAutoFit/>
            </a:bodyPr>
            <a:lstStyle/>
            <a:p>
              <a:endParaRPr lang="pt-BR"/>
            </a:p>
          </p:txBody>
        </p:sp>
        <p:sp>
          <p:nvSpPr>
            <p:cNvPr id="40033" name="Line 120"/>
            <p:cNvSpPr>
              <a:spLocks noChangeShapeType="1"/>
            </p:cNvSpPr>
            <p:nvPr/>
          </p:nvSpPr>
          <p:spPr bwMode="auto">
            <a:xfrm>
              <a:off x="2114" y="2280"/>
              <a:ext cx="48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pt-BR"/>
            </a:p>
          </p:txBody>
        </p:sp>
      </p:grpSp>
      <p:sp>
        <p:nvSpPr>
          <p:cNvPr id="39994" name="Line 121"/>
          <p:cNvSpPr>
            <a:spLocks noChangeShapeType="1"/>
          </p:cNvSpPr>
          <p:nvPr/>
        </p:nvSpPr>
        <p:spPr bwMode="auto">
          <a:xfrm>
            <a:off x="8305800" y="3833813"/>
            <a:ext cx="0" cy="2286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39995" name="Line 122"/>
          <p:cNvSpPr>
            <a:spLocks noChangeShapeType="1"/>
          </p:cNvSpPr>
          <p:nvPr/>
        </p:nvSpPr>
        <p:spPr bwMode="auto">
          <a:xfrm>
            <a:off x="7696200" y="3833813"/>
            <a:ext cx="0" cy="2286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39996" name="Freeform 123"/>
          <p:cNvSpPr>
            <a:spLocks/>
          </p:cNvSpPr>
          <p:nvPr/>
        </p:nvSpPr>
        <p:spPr bwMode="auto">
          <a:xfrm flipV="1">
            <a:off x="7543800" y="1471613"/>
            <a:ext cx="914400" cy="1066800"/>
          </a:xfrm>
          <a:custGeom>
            <a:avLst/>
            <a:gdLst>
              <a:gd name="T0" fmla="*/ 0 w 576"/>
              <a:gd name="T1" fmla="*/ 0 h 672"/>
              <a:gd name="T2" fmla="*/ 362902445 w 576"/>
              <a:gd name="T3" fmla="*/ 1693545178 h 672"/>
              <a:gd name="T4" fmla="*/ 1134070229 w 576"/>
              <a:gd name="T5" fmla="*/ 1693545178 h 672"/>
              <a:gd name="T6" fmla="*/ 1451609782 w 576"/>
              <a:gd name="T7" fmla="*/ 0 h 672"/>
              <a:gd name="T8" fmla="*/ 846772538 w 576"/>
              <a:gd name="T9" fmla="*/ 0 h 672"/>
              <a:gd name="T10" fmla="*/ 725804891 w 576"/>
              <a:gd name="T11" fmla="*/ 241935011 h 672"/>
              <a:gd name="T12" fmla="*/ 604837442 w 576"/>
              <a:gd name="T13" fmla="*/ 0 h 672"/>
              <a:gd name="T14" fmla="*/ 0 w 576"/>
              <a:gd name="T15" fmla="*/ 0 h 67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576"/>
              <a:gd name="T25" fmla="*/ 0 h 672"/>
              <a:gd name="T26" fmla="*/ 576 w 576"/>
              <a:gd name="T27" fmla="*/ 672 h 672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576" h="672">
                <a:moveTo>
                  <a:pt x="0" y="0"/>
                </a:moveTo>
                <a:lnTo>
                  <a:pt x="144" y="672"/>
                </a:lnTo>
                <a:lnTo>
                  <a:pt x="450" y="672"/>
                </a:lnTo>
                <a:lnTo>
                  <a:pt x="576" y="0"/>
                </a:lnTo>
                <a:lnTo>
                  <a:pt x="336" y="0"/>
                </a:lnTo>
                <a:lnTo>
                  <a:pt x="288" y="96"/>
                </a:lnTo>
                <a:lnTo>
                  <a:pt x="240" y="0"/>
                </a:lnTo>
                <a:lnTo>
                  <a:pt x="0" y="0"/>
                </a:lnTo>
                <a:close/>
              </a:path>
            </a:pathLst>
          </a:custGeom>
          <a:noFill/>
          <a:ln w="31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grpSp>
        <p:nvGrpSpPr>
          <p:cNvPr id="39997" name="Group 124"/>
          <p:cNvGrpSpPr>
            <a:grpSpLocks/>
          </p:cNvGrpSpPr>
          <p:nvPr/>
        </p:nvGrpSpPr>
        <p:grpSpPr bwMode="auto">
          <a:xfrm flipV="1">
            <a:off x="7543800" y="1547813"/>
            <a:ext cx="993775" cy="76200"/>
            <a:chOff x="1536" y="2256"/>
            <a:chExt cx="626" cy="48"/>
          </a:xfrm>
        </p:grpSpPr>
        <p:sp>
          <p:nvSpPr>
            <p:cNvPr id="40028" name="Rectangle 125"/>
            <p:cNvSpPr>
              <a:spLocks noChangeArrowheads="1"/>
            </p:cNvSpPr>
            <p:nvPr/>
          </p:nvSpPr>
          <p:spPr bwMode="auto">
            <a:xfrm>
              <a:off x="1536" y="2256"/>
              <a:ext cx="576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40029" name="Freeform 126"/>
            <p:cNvSpPr>
              <a:spLocks/>
            </p:cNvSpPr>
            <p:nvPr/>
          </p:nvSpPr>
          <p:spPr bwMode="auto">
            <a:xfrm>
              <a:off x="2064" y="2256"/>
              <a:ext cx="48" cy="48"/>
            </a:xfrm>
            <a:custGeom>
              <a:avLst/>
              <a:gdLst>
                <a:gd name="T0" fmla="*/ 48 w 48"/>
                <a:gd name="T1" fmla="*/ 24 h 96"/>
                <a:gd name="T2" fmla="*/ 0 w 48"/>
                <a:gd name="T3" fmla="*/ 12 h 96"/>
                <a:gd name="T4" fmla="*/ 48 w 48"/>
                <a:gd name="T5" fmla="*/ 0 h 96"/>
                <a:gd name="T6" fmla="*/ 48 w 48"/>
                <a:gd name="T7" fmla="*/ 24 h 9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8"/>
                <a:gd name="T13" fmla="*/ 0 h 96"/>
                <a:gd name="T14" fmla="*/ 48 w 48"/>
                <a:gd name="T15" fmla="*/ 96 h 9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8" h="96">
                  <a:moveTo>
                    <a:pt x="48" y="96"/>
                  </a:moveTo>
                  <a:lnTo>
                    <a:pt x="0" y="48"/>
                  </a:lnTo>
                  <a:lnTo>
                    <a:pt x="48" y="0"/>
                  </a:lnTo>
                  <a:lnTo>
                    <a:pt x="48" y="96"/>
                  </a:ln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ctr">
              <a:spAutoFit/>
            </a:bodyPr>
            <a:lstStyle/>
            <a:p>
              <a:endParaRPr lang="pt-BR"/>
            </a:p>
          </p:txBody>
        </p:sp>
        <p:sp>
          <p:nvSpPr>
            <p:cNvPr id="40030" name="Line 127"/>
            <p:cNvSpPr>
              <a:spLocks noChangeShapeType="1"/>
            </p:cNvSpPr>
            <p:nvPr/>
          </p:nvSpPr>
          <p:spPr bwMode="auto">
            <a:xfrm>
              <a:off x="2114" y="2280"/>
              <a:ext cx="48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pt-BR"/>
            </a:p>
          </p:txBody>
        </p:sp>
      </p:grpSp>
      <p:grpSp>
        <p:nvGrpSpPr>
          <p:cNvPr id="39998" name="Group 128"/>
          <p:cNvGrpSpPr>
            <a:grpSpLocks/>
          </p:cNvGrpSpPr>
          <p:nvPr/>
        </p:nvGrpSpPr>
        <p:grpSpPr bwMode="auto">
          <a:xfrm flipV="1">
            <a:off x="7543800" y="2309813"/>
            <a:ext cx="993775" cy="76200"/>
            <a:chOff x="1536" y="2256"/>
            <a:chExt cx="626" cy="48"/>
          </a:xfrm>
        </p:grpSpPr>
        <p:sp>
          <p:nvSpPr>
            <p:cNvPr id="40025" name="Rectangle 129"/>
            <p:cNvSpPr>
              <a:spLocks noChangeArrowheads="1"/>
            </p:cNvSpPr>
            <p:nvPr/>
          </p:nvSpPr>
          <p:spPr bwMode="auto">
            <a:xfrm>
              <a:off x="1536" y="2256"/>
              <a:ext cx="576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40026" name="Freeform 130"/>
            <p:cNvSpPr>
              <a:spLocks/>
            </p:cNvSpPr>
            <p:nvPr/>
          </p:nvSpPr>
          <p:spPr bwMode="auto">
            <a:xfrm>
              <a:off x="2064" y="2256"/>
              <a:ext cx="48" cy="48"/>
            </a:xfrm>
            <a:custGeom>
              <a:avLst/>
              <a:gdLst>
                <a:gd name="T0" fmla="*/ 48 w 48"/>
                <a:gd name="T1" fmla="*/ 24 h 96"/>
                <a:gd name="T2" fmla="*/ 0 w 48"/>
                <a:gd name="T3" fmla="*/ 12 h 96"/>
                <a:gd name="T4" fmla="*/ 48 w 48"/>
                <a:gd name="T5" fmla="*/ 0 h 96"/>
                <a:gd name="T6" fmla="*/ 48 w 48"/>
                <a:gd name="T7" fmla="*/ 24 h 9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8"/>
                <a:gd name="T13" fmla="*/ 0 h 96"/>
                <a:gd name="T14" fmla="*/ 48 w 48"/>
                <a:gd name="T15" fmla="*/ 96 h 9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8" h="96">
                  <a:moveTo>
                    <a:pt x="48" y="96"/>
                  </a:moveTo>
                  <a:lnTo>
                    <a:pt x="0" y="48"/>
                  </a:lnTo>
                  <a:lnTo>
                    <a:pt x="48" y="0"/>
                  </a:lnTo>
                  <a:lnTo>
                    <a:pt x="48" y="96"/>
                  </a:ln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ctr">
              <a:spAutoFit/>
            </a:bodyPr>
            <a:lstStyle/>
            <a:p>
              <a:endParaRPr lang="pt-BR"/>
            </a:p>
          </p:txBody>
        </p:sp>
        <p:sp>
          <p:nvSpPr>
            <p:cNvPr id="40027" name="Line 131"/>
            <p:cNvSpPr>
              <a:spLocks noChangeShapeType="1"/>
            </p:cNvSpPr>
            <p:nvPr/>
          </p:nvSpPr>
          <p:spPr bwMode="auto">
            <a:xfrm>
              <a:off x="2114" y="2280"/>
              <a:ext cx="48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pt-BR"/>
            </a:p>
          </p:txBody>
        </p:sp>
      </p:grpSp>
      <p:grpSp>
        <p:nvGrpSpPr>
          <p:cNvPr id="39999" name="Group 132"/>
          <p:cNvGrpSpPr>
            <a:grpSpLocks/>
          </p:cNvGrpSpPr>
          <p:nvPr/>
        </p:nvGrpSpPr>
        <p:grpSpPr bwMode="auto">
          <a:xfrm flipV="1">
            <a:off x="7543800" y="1928813"/>
            <a:ext cx="993775" cy="76200"/>
            <a:chOff x="1536" y="2256"/>
            <a:chExt cx="626" cy="48"/>
          </a:xfrm>
        </p:grpSpPr>
        <p:sp>
          <p:nvSpPr>
            <p:cNvPr id="40022" name="Rectangle 133"/>
            <p:cNvSpPr>
              <a:spLocks noChangeArrowheads="1"/>
            </p:cNvSpPr>
            <p:nvPr/>
          </p:nvSpPr>
          <p:spPr bwMode="auto">
            <a:xfrm>
              <a:off x="1536" y="2256"/>
              <a:ext cx="576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40023" name="Freeform 134"/>
            <p:cNvSpPr>
              <a:spLocks/>
            </p:cNvSpPr>
            <p:nvPr/>
          </p:nvSpPr>
          <p:spPr bwMode="auto">
            <a:xfrm>
              <a:off x="2064" y="2256"/>
              <a:ext cx="48" cy="48"/>
            </a:xfrm>
            <a:custGeom>
              <a:avLst/>
              <a:gdLst>
                <a:gd name="T0" fmla="*/ 48 w 48"/>
                <a:gd name="T1" fmla="*/ 24 h 96"/>
                <a:gd name="T2" fmla="*/ 0 w 48"/>
                <a:gd name="T3" fmla="*/ 12 h 96"/>
                <a:gd name="T4" fmla="*/ 48 w 48"/>
                <a:gd name="T5" fmla="*/ 0 h 96"/>
                <a:gd name="T6" fmla="*/ 48 w 48"/>
                <a:gd name="T7" fmla="*/ 24 h 9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8"/>
                <a:gd name="T13" fmla="*/ 0 h 96"/>
                <a:gd name="T14" fmla="*/ 48 w 48"/>
                <a:gd name="T15" fmla="*/ 96 h 9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8" h="96">
                  <a:moveTo>
                    <a:pt x="48" y="96"/>
                  </a:moveTo>
                  <a:lnTo>
                    <a:pt x="0" y="48"/>
                  </a:lnTo>
                  <a:lnTo>
                    <a:pt x="48" y="0"/>
                  </a:lnTo>
                  <a:lnTo>
                    <a:pt x="48" y="96"/>
                  </a:lnTo>
                  <a:close/>
                </a:path>
              </a:pathLst>
            </a:custGeom>
            <a:solidFill>
              <a:schemeClr val="bg1"/>
            </a:solidFill>
            <a:ln w="31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ctr">
              <a:spAutoFit/>
            </a:bodyPr>
            <a:lstStyle/>
            <a:p>
              <a:endParaRPr lang="pt-BR"/>
            </a:p>
          </p:txBody>
        </p:sp>
        <p:sp>
          <p:nvSpPr>
            <p:cNvPr id="40024" name="Line 135"/>
            <p:cNvSpPr>
              <a:spLocks noChangeShapeType="1"/>
            </p:cNvSpPr>
            <p:nvPr/>
          </p:nvSpPr>
          <p:spPr bwMode="auto">
            <a:xfrm>
              <a:off x="2114" y="2280"/>
              <a:ext cx="48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pt-BR"/>
            </a:p>
          </p:txBody>
        </p:sp>
      </p:grpSp>
      <p:sp>
        <p:nvSpPr>
          <p:cNvPr id="40000" name="Line 136"/>
          <p:cNvSpPr>
            <a:spLocks noChangeShapeType="1"/>
          </p:cNvSpPr>
          <p:nvPr/>
        </p:nvSpPr>
        <p:spPr bwMode="auto">
          <a:xfrm flipV="1">
            <a:off x="8305800" y="2538413"/>
            <a:ext cx="0" cy="2286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40001" name="Line 137"/>
          <p:cNvSpPr>
            <a:spLocks noChangeShapeType="1"/>
          </p:cNvSpPr>
          <p:nvPr/>
        </p:nvSpPr>
        <p:spPr bwMode="auto">
          <a:xfrm flipV="1">
            <a:off x="7696200" y="2538413"/>
            <a:ext cx="0" cy="2286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40002" name="Rectangle 138"/>
          <p:cNvSpPr>
            <a:spLocks noChangeArrowheads="1"/>
          </p:cNvSpPr>
          <p:nvPr/>
        </p:nvSpPr>
        <p:spPr bwMode="auto">
          <a:xfrm>
            <a:off x="7239000" y="2767013"/>
            <a:ext cx="1524000" cy="10668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pt-BR"/>
          </a:p>
        </p:txBody>
      </p:sp>
      <p:sp>
        <p:nvSpPr>
          <p:cNvPr id="40003" name="Freeform 139"/>
          <p:cNvSpPr>
            <a:spLocks/>
          </p:cNvSpPr>
          <p:nvPr/>
        </p:nvSpPr>
        <p:spPr bwMode="auto">
          <a:xfrm>
            <a:off x="8001000" y="3833813"/>
            <a:ext cx="685800" cy="1447800"/>
          </a:xfrm>
          <a:custGeom>
            <a:avLst/>
            <a:gdLst>
              <a:gd name="T0" fmla="*/ 0 w 432"/>
              <a:gd name="T1" fmla="*/ 2056447743 h 912"/>
              <a:gd name="T2" fmla="*/ 0 w 432"/>
              <a:gd name="T3" fmla="*/ 2147483647 h 912"/>
              <a:gd name="T4" fmla="*/ 1088707589 w 432"/>
              <a:gd name="T5" fmla="*/ 2147483647 h 912"/>
              <a:gd name="T6" fmla="*/ 1088707589 w 432"/>
              <a:gd name="T7" fmla="*/ 0 h 912"/>
              <a:gd name="T8" fmla="*/ 0 60000 65536"/>
              <a:gd name="T9" fmla="*/ 0 60000 65536"/>
              <a:gd name="T10" fmla="*/ 0 60000 65536"/>
              <a:gd name="T11" fmla="*/ 0 60000 65536"/>
              <a:gd name="T12" fmla="*/ 0 w 432"/>
              <a:gd name="T13" fmla="*/ 0 h 912"/>
              <a:gd name="T14" fmla="*/ 432 w 432"/>
              <a:gd name="T15" fmla="*/ 912 h 91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32" h="912">
                <a:moveTo>
                  <a:pt x="0" y="816"/>
                </a:moveTo>
                <a:lnTo>
                  <a:pt x="0" y="912"/>
                </a:lnTo>
                <a:lnTo>
                  <a:pt x="432" y="912"/>
                </a:lnTo>
                <a:lnTo>
                  <a:pt x="432" y="0"/>
                </a:lnTo>
              </a:path>
            </a:pathLst>
          </a:custGeom>
          <a:noFill/>
          <a:ln w="317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40004" name="Freeform 140"/>
          <p:cNvSpPr>
            <a:spLocks/>
          </p:cNvSpPr>
          <p:nvPr/>
        </p:nvSpPr>
        <p:spPr bwMode="auto">
          <a:xfrm flipV="1">
            <a:off x="8001000" y="1319213"/>
            <a:ext cx="685800" cy="1447800"/>
          </a:xfrm>
          <a:custGeom>
            <a:avLst/>
            <a:gdLst>
              <a:gd name="T0" fmla="*/ 0 w 432"/>
              <a:gd name="T1" fmla="*/ 2056447743 h 912"/>
              <a:gd name="T2" fmla="*/ 0 w 432"/>
              <a:gd name="T3" fmla="*/ 2147483647 h 912"/>
              <a:gd name="T4" fmla="*/ 1088707589 w 432"/>
              <a:gd name="T5" fmla="*/ 2147483647 h 912"/>
              <a:gd name="T6" fmla="*/ 1088707589 w 432"/>
              <a:gd name="T7" fmla="*/ 0 h 912"/>
              <a:gd name="T8" fmla="*/ 0 60000 65536"/>
              <a:gd name="T9" fmla="*/ 0 60000 65536"/>
              <a:gd name="T10" fmla="*/ 0 60000 65536"/>
              <a:gd name="T11" fmla="*/ 0 60000 65536"/>
              <a:gd name="T12" fmla="*/ 0 w 432"/>
              <a:gd name="T13" fmla="*/ 0 h 912"/>
              <a:gd name="T14" fmla="*/ 432 w 432"/>
              <a:gd name="T15" fmla="*/ 912 h 91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32" h="912">
                <a:moveTo>
                  <a:pt x="0" y="816"/>
                </a:moveTo>
                <a:lnTo>
                  <a:pt x="0" y="912"/>
                </a:lnTo>
                <a:lnTo>
                  <a:pt x="432" y="912"/>
                </a:lnTo>
                <a:lnTo>
                  <a:pt x="432" y="0"/>
                </a:lnTo>
              </a:path>
            </a:pathLst>
          </a:custGeom>
          <a:noFill/>
          <a:ln w="317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40005" name="Line 141"/>
          <p:cNvSpPr>
            <a:spLocks noChangeShapeType="1"/>
          </p:cNvSpPr>
          <p:nvPr/>
        </p:nvSpPr>
        <p:spPr bwMode="auto">
          <a:xfrm flipV="1">
            <a:off x="7315200" y="3833813"/>
            <a:ext cx="0" cy="19812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40006" name="Line 142"/>
          <p:cNvSpPr>
            <a:spLocks noChangeShapeType="1"/>
          </p:cNvSpPr>
          <p:nvPr/>
        </p:nvSpPr>
        <p:spPr bwMode="auto">
          <a:xfrm>
            <a:off x="7467600" y="3833813"/>
            <a:ext cx="0" cy="19812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grpSp>
        <p:nvGrpSpPr>
          <p:cNvPr id="40007" name="Group 143"/>
          <p:cNvGrpSpPr>
            <a:grpSpLocks/>
          </p:cNvGrpSpPr>
          <p:nvPr/>
        </p:nvGrpSpPr>
        <p:grpSpPr bwMode="auto">
          <a:xfrm>
            <a:off x="177800" y="1090613"/>
            <a:ext cx="3022600" cy="4419600"/>
            <a:chOff x="112" y="816"/>
            <a:chExt cx="1904" cy="2784"/>
          </a:xfrm>
        </p:grpSpPr>
        <p:sp>
          <p:nvSpPr>
            <p:cNvPr id="40019" name="AutoShape 144"/>
            <p:cNvSpPr>
              <a:spLocks noChangeArrowheads="1"/>
            </p:cNvSpPr>
            <p:nvPr/>
          </p:nvSpPr>
          <p:spPr bwMode="auto">
            <a:xfrm>
              <a:off x="864" y="816"/>
              <a:ext cx="1152" cy="2736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40020" name="Line 145"/>
            <p:cNvSpPr>
              <a:spLocks noChangeShapeType="1"/>
            </p:cNvSpPr>
            <p:nvPr/>
          </p:nvSpPr>
          <p:spPr bwMode="auto">
            <a:xfrm flipH="1">
              <a:off x="576" y="3312"/>
              <a:ext cx="286" cy="15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pt-BR"/>
            </a:p>
          </p:txBody>
        </p:sp>
        <p:sp>
          <p:nvSpPr>
            <p:cNvPr id="40021" name="Text Box 146"/>
            <p:cNvSpPr txBox="1">
              <a:spLocks noChangeArrowheads="1"/>
            </p:cNvSpPr>
            <p:nvPr/>
          </p:nvSpPr>
          <p:spPr bwMode="auto">
            <a:xfrm>
              <a:off x="112" y="3369"/>
              <a:ext cx="460" cy="231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800" i="1">
                  <a:solidFill>
                    <a:schemeClr val="hlink"/>
                  </a:solidFill>
                  <a:latin typeface="Verdana" pitchFamily="34" charset="0"/>
                  <a:ea typeface="굴림" pitchFamily="34" charset="-127"/>
                </a:rPr>
                <a:t>Lane</a:t>
              </a:r>
            </a:p>
          </p:txBody>
        </p:sp>
      </p:grpSp>
      <p:grpSp>
        <p:nvGrpSpPr>
          <p:cNvPr id="40008" name="Group 147"/>
          <p:cNvGrpSpPr>
            <a:grpSpLocks/>
          </p:cNvGrpSpPr>
          <p:nvPr/>
        </p:nvGrpSpPr>
        <p:grpSpPr bwMode="auto">
          <a:xfrm>
            <a:off x="1524000" y="800100"/>
            <a:ext cx="7391400" cy="1814513"/>
            <a:chOff x="960" y="633"/>
            <a:chExt cx="4656" cy="1143"/>
          </a:xfrm>
        </p:grpSpPr>
        <p:sp>
          <p:nvSpPr>
            <p:cNvPr id="40016" name="AutoShape 148"/>
            <p:cNvSpPr>
              <a:spLocks noChangeArrowheads="1"/>
            </p:cNvSpPr>
            <p:nvPr/>
          </p:nvSpPr>
          <p:spPr bwMode="auto">
            <a:xfrm>
              <a:off x="960" y="912"/>
              <a:ext cx="4656" cy="864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40017" name="Line 149"/>
            <p:cNvSpPr>
              <a:spLocks noChangeShapeType="1"/>
            </p:cNvSpPr>
            <p:nvPr/>
          </p:nvSpPr>
          <p:spPr bwMode="auto">
            <a:xfrm flipV="1">
              <a:off x="3504" y="768"/>
              <a:ext cx="240" cy="144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pt-BR"/>
            </a:p>
          </p:txBody>
        </p:sp>
        <p:sp>
          <p:nvSpPr>
            <p:cNvPr id="40018" name="Text Box 150"/>
            <p:cNvSpPr txBox="1">
              <a:spLocks noChangeArrowheads="1"/>
            </p:cNvSpPr>
            <p:nvPr/>
          </p:nvSpPr>
          <p:spPr bwMode="auto">
            <a:xfrm>
              <a:off x="3736" y="633"/>
              <a:ext cx="1200" cy="231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800" i="1">
                  <a:solidFill>
                    <a:schemeClr val="accent1"/>
                  </a:solidFill>
                  <a:latin typeface="Verdana" pitchFamily="34" charset="0"/>
                  <a:ea typeface="굴림" pitchFamily="34" charset="-127"/>
                </a:rPr>
                <a:t>Functional Unit</a:t>
              </a:r>
            </a:p>
          </p:txBody>
        </p:sp>
      </p:grpSp>
      <p:sp>
        <p:nvSpPr>
          <p:cNvPr id="40009" name="Text Box 151"/>
          <p:cNvSpPr txBox="1">
            <a:spLocks noChangeArrowheads="1"/>
          </p:cNvSpPr>
          <p:nvPr/>
        </p:nvSpPr>
        <p:spPr bwMode="auto">
          <a:xfrm>
            <a:off x="46038" y="2540000"/>
            <a:ext cx="1246187" cy="64135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ko-KR" sz="1800" i="1">
                <a:latin typeface="Verdana" pitchFamily="34" charset="0"/>
                <a:ea typeface="굴림" pitchFamily="34" charset="-127"/>
              </a:rPr>
              <a:t>Vector</a:t>
            </a:r>
          </a:p>
          <a:p>
            <a:pPr algn="ctr" eaLnBrk="0" hangingPunct="0"/>
            <a:r>
              <a:rPr lang="en-US" altLang="ko-KR" sz="1800" i="1">
                <a:latin typeface="Verdana" pitchFamily="34" charset="0"/>
                <a:ea typeface="굴림" pitchFamily="34" charset="-127"/>
              </a:rPr>
              <a:t>Registers</a:t>
            </a:r>
          </a:p>
        </p:txBody>
      </p:sp>
      <p:sp>
        <p:nvSpPr>
          <p:cNvPr id="40010" name="Line 152"/>
          <p:cNvSpPr>
            <a:spLocks noChangeShapeType="1"/>
          </p:cNvSpPr>
          <p:nvPr/>
        </p:nvSpPr>
        <p:spPr bwMode="auto">
          <a:xfrm flipH="1" flipV="1">
            <a:off x="1027113" y="3181350"/>
            <a:ext cx="496887" cy="1698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40011" name="Rectangle 153"/>
          <p:cNvSpPr>
            <a:spLocks noChangeArrowheads="1"/>
          </p:cNvSpPr>
          <p:nvPr/>
        </p:nvSpPr>
        <p:spPr bwMode="auto">
          <a:xfrm>
            <a:off x="1447800" y="5815013"/>
            <a:ext cx="7315200" cy="5334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altLang="ko-KR" sz="1800" i="1">
                <a:latin typeface="Verdana" pitchFamily="34" charset="0"/>
                <a:ea typeface="굴림" pitchFamily="34" charset="-127"/>
              </a:rPr>
              <a:t>Memory Subsystem</a:t>
            </a:r>
          </a:p>
        </p:txBody>
      </p:sp>
      <p:sp>
        <p:nvSpPr>
          <p:cNvPr id="40012" name="Text Box 154"/>
          <p:cNvSpPr txBox="1">
            <a:spLocks noChangeArrowheads="1"/>
          </p:cNvSpPr>
          <p:nvPr/>
        </p:nvSpPr>
        <p:spPr bwMode="auto">
          <a:xfrm>
            <a:off x="1676400" y="2995613"/>
            <a:ext cx="1231900" cy="517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ko-KR" sz="1400">
                <a:latin typeface="Verdana" pitchFamily="34" charset="0"/>
                <a:ea typeface="굴림" pitchFamily="34" charset="-127"/>
              </a:rPr>
              <a:t>Elements 0, 4, 8, …</a:t>
            </a:r>
          </a:p>
        </p:txBody>
      </p:sp>
      <p:sp>
        <p:nvSpPr>
          <p:cNvPr id="40013" name="Text Box 155"/>
          <p:cNvSpPr txBox="1">
            <a:spLocks noChangeArrowheads="1"/>
          </p:cNvSpPr>
          <p:nvPr/>
        </p:nvSpPr>
        <p:spPr bwMode="auto">
          <a:xfrm>
            <a:off x="3581400" y="2995613"/>
            <a:ext cx="1231900" cy="517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ko-KR" sz="1400">
                <a:latin typeface="Verdana" pitchFamily="34" charset="0"/>
                <a:ea typeface="굴림" pitchFamily="34" charset="-127"/>
              </a:rPr>
              <a:t>Elements 1, 5, 9, …</a:t>
            </a:r>
          </a:p>
        </p:txBody>
      </p:sp>
      <p:sp>
        <p:nvSpPr>
          <p:cNvPr id="40014" name="Text Box 156"/>
          <p:cNvSpPr txBox="1">
            <a:spLocks noChangeArrowheads="1"/>
          </p:cNvSpPr>
          <p:nvPr/>
        </p:nvSpPr>
        <p:spPr bwMode="auto">
          <a:xfrm>
            <a:off x="5486400" y="2995613"/>
            <a:ext cx="1231900" cy="517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ko-KR" sz="1400">
                <a:latin typeface="Verdana" pitchFamily="34" charset="0"/>
                <a:ea typeface="굴림" pitchFamily="34" charset="-127"/>
              </a:rPr>
              <a:t>Elements 2, 6, 10, …</a:t>
            </a:r>
          </a:p>
        </p:txBody>
      </p:sp>
      <p:sp>
        <p:nvSpPr>
          <p:cNvPr id="40015" name="Text Box 157"/>
          <p:cNvSpPr txBox="1">
            <a:spLocks noChangeArrowheads="1"/>
          </p:cNvSpPr>
          <p:nvPr/>
        </p:nvSpPr>
        <p:spPr bwMode="auto">
          <a:xfrm>
            <a:off x="7391400" y="2995613"/>
            <a:ext cx="1231900" cy="517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ko-KR" sz="1400">
                <a:latin typeface="Verdana" pitchFamily="34" charset="0"/>
                <a:ea typeface="굴림" pitchFamily="34" charset="-127"/>
              </a:rPr>
              <a:t>Elements 3, 7, 11,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1E9C8D9-3FBF-4EB8-A640-2A63B53FC73E}" type="slidenum">
              <a:rPr lang="en-US" smtClean="0">
                <a:latin typeface="Times New Roman" pitchFamily="18" charset="0"/>
                <a:cs typeface="Arial" charset="0"/>
              </a:rPr>
              <a:pPr/>
              <a:t>14</a:t>
            </a:fld>
            <a:endParaRPr lang="en-US" b="0" smtClean="0">
              <a:solidFill>
                <a:srgbClr val="FBBA03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7620000" cy="914400"/>
          </a:xfrm>
        </p:spPr>
        <p:txBody>
          <a:bodyPr/>
          <a:lstStyle/>
          <a:p>
            <a:r>
              <a:rPr lang="en-US" altLang="ko-KR" sz="2800" smtClean="0">
                <a:ea typeface="굴림" pitchFamily="34" charset="-127"/>
              </a:rPr>
              <a:t>T0 Vector Microprocessor (UCB/ICSI, 1995)</a:t>
            </a:r>
          </a:p>
        </p:txBody>
      </p:sp>
      <p:pic>
        <p:nvPicPr>
          <p:cNvPr id="41987" name="Picture 3" descr="t0di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43200" y="1143000"/>
            <a:ext cx="5138738" cy="5176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6858000" y="2971800"/>
            <a:ext cx="457200" cy="3200400"/>
          </a:xfrm>
          <a:prstGeom prst="rect">
            <a:avLst/>
          </a:prstGeom>
          <a:noFill/>
          <a:ln w="57150">
            <a:solidFill>
              <a:schemeClr val="accent2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pt-BR"/>
          </a:p>
        </p:txBody>
      </p:sp>
      <p:sp>
        <p:nvSpPr>
          <p:cNvPr id="41989" name="Line 5"/>
          <p:cNvSpPr>
            <a:spLocks noChangeShapeType="1"/>
          </p:cNvSpPr>
          <p:nvPr/>
        </p:nvSpPr>
        <p:spPr bwMode="auto">
          <a:xfrm flipV="1">
            <a:off x="7315200" y="3200400"/>
            <a:ext cx="762000" cy="3810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41990" name="Text Box 6"/>
          <p:cNvSpPr txBox="1">
            <a:spLocks noChangeArrowheads="1"/>
          </p:cNvSpPr>
          <p:nvPr/>
        </p:nvSpPr>
        <p:spPr bwMode="auto">
          <a:xfrm>
            <a:off x="8102600" y="2909888"/>
            <a:ext cx="730250" cy="366712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ko-KR" sz="1800" i="1">
                <a:latin typeface="Verdana" pitchFamily="34" charset="0"/>
                <a:ea typeface="굴림" pitchFamily="34" charset="-127"/>
              </a:rPr>
              <a:t>Lane</a:t>
            </a:r>
          </a:p>
        </p:txBody>
      </p:sp>
      <p:grpSp>
        <p:nvGrpSpPr>
          <p:cNvPr id="41991" name="Group 7"/>
          <p:cNvGrpSpPr>
            <a:grpSpLocks/>
          </p:cNvGrpSpPr>
          <p:nvPr/>
        </p:nvGrpSpPr>
        <p:grpSpPr bwMode="auto">
          <a:xfrm>
            <a:off x="304800" y="2940050"/>
            <a:ext cx="7142163" cy="1936750"/>
            <a:chOff x="192" y="1852"/>
            <a:chExt cx="4499" cy="1220"/>
          </a:xfrm>
        </p:grpSpPr>
        <p:sp>
          <p:nvSpPr>
            <p:cNvPr id="41992" name="Text Box 8"/>
            <p:cNvSpPr txBox="1">
              <a:spLocks noChangeArrowheads="1"/>
            </p:cNvSpPr>
            <p:nvPr/>
          </p:nvSpPr>
          <p:spPr bwMode="auto">
            <a:xfrm>
              <a:off x="192" y="1852"/>
              <a:ext cx="1536" cy="577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800" i="1">
                  <a:latin typeface="Verdana" pitchFamily="34" charset="0"/>
                  <a:ea typeface="굴림" pitchFamily="34" charset="-127"/>
                </a:rPr>
                <a:t>Vector register elements striped over lanes</a:t>
              </a:r>
            </a:p>
          </p:txBody>
        </p:sp>
        <p:grpSp>
          <p:nvGrpSpPr>
            <p:cNvPr id="41993" name="Group 9"/>
            <p:cNvGrpSpPr>
              <a:grpSpLocks/>
            </p:cNvGrpSpPr>
            <p:nvPr/>
          </p:nvGrpSpPr>
          <p:grpSpPr bwMode="auto">
            <a:xfrm>
              <a:off x="1956" y="2409"/>
              <a:ext cx="2735" cy="663"/>
              <a:chOff x="1956" y="2409"/>
              <a:chExt cx="2735" cy="663"/>
            </a:xfrm>
          </p:grpSpPr>
          <p:sp>
            <p:nvSpPr>
              <p:cNvPr id="41995" name="Text Box 10"/>
              <p:cNvSpPr txBox="1">
                <a:spLocks noChangeArrowheads="1"/>
              </p:cNvSpPr>
              <p:nvPr/>
            </p:nvSpPr>
            <p:spPr bwMode="auto">
              <a:xfrm>
                <a:off x="2003" y="2841"/>
                <a:ext cx="338" cy="231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800">
                    <a:solidFill>
                      <a:schemeClr val="bg1"/>
                    </a:solidFill>
                    <a:latin typeface="Verdana" pitchFamily="34" charset="0"/>
                    <a:ea typeface="굴림" pitchFamily="34" charset="-127"/>
                  </a:rPr>
                  <a:t>[0]</a:t>
                </a:r>
                <a:endParaRPr lang="en-US" altLang="ko-KR" sz="1800">
                  <a:latin typeface="Verdana" pitchFamily="34" charset="0"/>
                  <a:ea typeface="굴림" pitchFamily="34" charset="-127"/>
                </a:endParaRPr>
              </a:p>
            </p:txBody>
          </p:sp>
          <p:sp>
            <p:nvSpPr>
              <p:cNvPr id="41996" name="Text Box 11"/>
              <p:cNvSpPr txBox="1">
                <a:spLocks noChangeArrowheads="1"/>
              </p:cNvSpPr>
              <p:nvPr/>
            </p:nvSpPr>
            <p:spPr bwMode="auto">
              <a:xfrm>
                <a:off x="2003" y="2697"/>
                <a:ext cx="338" cy="231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800">
                    <a:solidFill>
                      <a:schemeClr val="bg1"/>
                    </a:solidFill>
                    <a:latin typeface="Verdana" pitchFamily="34" charset="0"/>
                    <a:ea typeface="굴림" pitchFamily="34" charset="-127"/>
                  </a:rPr>
                  <a:t>[8]</a:t>
                </a:r>
                <a:endParaRPr lang="en-US" altLang="ko-KR" sz="1800">
                  <a:latin typeface="Verdana" pitchFamily="34" charset="0"/>
                  <a:ea typeface="굴림" pitchFamily="34" charset="-127"/>
                </a:endParaRPr>
              </a:p>
            </p:txBody>
          </p:sp>
          <p:sp>
            <p:nvSpPr>
              <p:cNvPr id="41997" name="Text Box 12"/>
              <p:cNvSpPr txBox="1">
                <a:spLocks noChangeArrowheads="1"/>
              </p:cNvSpPr>
              <p:nvPr/>
            </p:nvSpPr>
            <p:spPr bwMode="auto">
              <a:xfrm>
                <a:off x="1956" y="2553"/>
                <a:ext cx="430" cy="231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800">
                    <a:solidFill>
                      <a:schemeClr val="bg1"/>
                    </a:solidFill>
                    <a:latin typeface="Verdana" pitchFamily="34" charset="0"/>
                    <a:ea typeface="굴림" pitchFamily="34" charset="-127"/>
                  </a:rPr>
                  <a:t>[16]</a:t>
                </a:r>
                <a:endParaRPr lang="en-US" altLang="ko-KR" sz="1800">
                  <a:latin typeface="Verdana" pitchFamily="34" charset="0"/>
                  <a:ea typeface="굴림" pitchFamily="34" charset="-127"/>
                </a:endParaRPr>
              </a:p>
            </p:txBody>
          </p:sp>
          <p:sp>
            <p:nvSpPr>
              <p:cNvPr id="41998" name="Text Box 13"/>
              <p:cNvSpPr txBox="1">
                <a:spLocks noChangeArrowheads="1"/>
              </p:cNvSpPr>
              <p:nvPr/>
            </p:nvSpPr>
            <p:spPr bwMode="auto">
              <a:xfrm>
                <a:off x="1957" y="2409"/>
                <a:ext cx="430" cy="231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800">
                    <a:solidFill>
                      <a:schemeClr val="bg1"/>
                    </a:solidFill>
                    <a:latin typeface="Verdana" pitchFamily="34" charset="0"/>
                    <a:ea typeface="굴림" pitchFamily="34" charset="-127"/>
                  </a:rPr>
                  <a:t>[24]</a:t>
                </a:r>
                <a:endParaRPr lang="en-US" altLang="ko-KR" sz="1800">
                  <a:latin typeface="Verdana" pitchFamily="34" charset="0"/>
                  <a:ea typeface="굴림" pitchFamily="34" charset="-127"/>
                </a:endParaRPr>
              </a:p>
            </p:txBody>
          </p:sp>
          <p:sp>
            <p:nvSpPr>
              <p:cNvPr id="41999" name="Text Box 14"/>
              <p:cNvSpPr txBox="1">
                <a:spLocks noChangeArrowheads="1"/>
              </p:cNvSpPr>
              <p:nvPr/>
            </p:nvSpPr>
            <p:spPr bwMode="auto">
              <a:xfrm>
                <a:off x="2288" y="2841"/>
                <a:ext cx="338" cy="231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800">
                    <a:solidFill>
                      <a:schemeClr val="bg1"/>
                    </a:solidFill>
                    <a:latin typeface="Verdana" pitchFamily="34" charset="0"/>
                    <a:ea typeface="굴림" pitchFamily="34" charset="-127"/>
                  </a:rPr>
                  <a:t>[1]</a:t>
                </a:r>
                <a:endParaRPr lang="en-US" altLang="ko-KR" sz="1800">
                  <a:latin typeface="Verdana" pitchFamily="34" charset="0"/>
                  <a:ea typeface="굴림" pitchFamily="34" charset="-127"/>
                </a:endParaRPr>
              </a:p>
            </p:txBody>
          </p:sp>
          <p:sp>
            <p:nvSpPr>
              <p:cNvPr id="42000" name="Text Box 15"/>
              <p:cNvSpPr txBox="1">
                <a:spLocks noChangeArrowheads="1"/>
              </p:cNvSpPr>
              <p:nvPr/>
            </p:nvSpPr>
            <p:spPr bwMode="auto">
              <a:xfrm>
                <a:off x="2288" y="2697"/>
                <a:ext cx="338" cy="231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800">
                    <a:solidFill>
                      <a:schemeClr val="bg1"/>
                    </a:solidFill>
                    <a:latin typeface="Verdana" pitchFamily="34" charset="0"/>
                    <a:ea typeface="굴림" pitchFamily="34" charset="-127"/>
                  </a:rPr>
                  <a:t>[9]</a:t>
                </a:r>
                <a:endParaRPr lang="en-US" altLang="ko-KR" sz="1800">
                  <a:latin typeface="Verdana" pitchFamily="34" charset="0"/>
                  <a:ea typeface="굴림" pitchFamily="34" charset="-127"/>
                </a:endParaRPr>
              </a:p>
            </p:txBody>
          </p:sp>
          <p:sp>
            <p:nvSpPr>
              <p:cNvPr id="42001" name="Text Box 16"/>
              <p:cNvSpPr txBox="1">
                <a:spLocks noChangeArrowheads="1"/>
              </p:cNvSpPr>
              <p:nvPr/>
            </p:nvSpPr>
            <p:spPr bwMode="auto">
              <a:xfrm>
                <a:off x="2241" y="2553"/>
                <a:ext cx="430" cy="231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800">
                    <a:solidFill>
                      <a:schemeClr val="bg1"/>
                    </a:solidFill>
                    <a:latin typeface="Verdana" pitchFamily="34" charset="0"/>
                    <a:ea typeface="굴림" pitchFamily="34" charset="-127"/>
                  </a:rPr>
                  <a:t>[17]</a:t>
                </a:r>
                <a:endParaRPr lang="en-US" altLang="ko-KR" sz="1800">
                  <a:latin typeface="Verdana" pitchFamily="34" charset="0"/>
                  <a:ea typeface="굴림" pitchFamily="34" charset="-127"/>
                </a:endParaRPr>
              </a:p>
            </p:txBody>
          </p:sp>
          <p:sp>
            <p:nvSpPr>
              <p:cNvPr id="42002" name="Text Box 17"/>
              <p:cNvSpPr txBox="1">
                <a:spLocks noChangeArrowheads="1"/>
              </p:cNvSpPr>
              <p:nvPr/>
            </p:nvSpPr>
            <p:spPr bwMode="auto">
              <a:xfrm>
                <a:off x="2242" y="2409"/>
                <a:ext cx="430" cy="231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800">
                    <a:solidFill>
                      <a:schemeClr val="bg1"/>
                    </a:solidFill>
                    <a:latin typeface="Verdana" pitchFamily="34" charset="0"/>
                    <a:ea typeface="굴림" pitchFamily="34" charset="-127"/>
                  </a:rPr>
                  <a:t>[25]</a:t>
                </a:r>
                <a:endParaRPr lang="en-US" altLang="ko-KR" sz="1800">
                  <a:latin typeface="Verdana" pitchFamily="34" charset="0"/>
                  <a:ea typeface="굴림" pitchFamily="34" charset="-127"/>
                </a:endParaRPr>
              </a:p>
            </p:txBody>
          </p:sp>
          <p:sp>
            <p:nvSpPr>
              <p:cNvPr id="42003" name="Text Box 18"/>
              <p:cNvSpPr txBox="1">
                <a:spLocks noChangeArrowheads="1"/>
              </p:cNvSpPr>
              <p:nvPr/>
            </p:nvSpPr>
            <p:spPr bwMode="auto">
              <a:xfrm>
                <a:off x="2627" y="2841"/>
                <a:ext cx="338" cy="231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800">
                    <a:solidFill>
                      <a:schemeClr val="bg1"/>
                    </a:solidFill>
                    <a:latin typeface="Verdana" pitchFamily="34" charset="0"/>
                    <a:ea typeface="굴림" pitchFamily="34" charset="-127"/>
                  </a:rPr>
                  <a:t>[2]</a:t>
                </a:r>
                <a:endParaRPr lang="en-US" altLang="ko-KR" sz="1800">
                  <a:latin typeface="Verdana" pitchFamily="34" charset="0"/>
                  <a:ea typeface="굴림" pitchFamily="34" charset="-127"/>
                </a:endParaRPr>
              </a:p>
            </p:txBody>
          </p:sp>
          <p:sp>
            <p:nvSpPr>
              <p:cNvPr id="42004" name="Text Box 19"/>
              <p:cNvSpPr txBox="1">
                <a:spLocks noChangeArrowheads="1"/>
              </p:cNvSpPr>
              <p:nvPr/>
            </p:nvSpPr>
            <p:spPr bwMode="auto">
              <a:xfrm>
                <a:off x="2581" y="2697"/>
                <a:ext cx="430" cy="231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800">
                    <a:solidFill>
                      <a:schemeClr val="bg1"/>
                    </a:solidFill>
                    <a:latin typeface="Verdana" pitchFamily="34" charset="0"/>
                    <a:ea typeface="굴림" pitchFamily="34" charset="-127"/>
                  </a:rPr>
                  <a:t>[10]</a:t>
                </a:r>
                <a:endParaRPr lang="en-US" altLang="ko-KR" sz="1800">
                  <a:latin typeface="Verdana" pitchFamily="34" charset="0"/>
                  <a:ea typeface="굴림" pitchFamily="34" charset="-127"/>
                </a:endParaRPr>
              </a:p>
            </p:txBody>
          </p:sp>
          <p:sp>
            <p:nvSpPr>
              <p:cNvPr id="42005" name="Text Box 20"/>
              <p:cNvSpPr txBox="1">
                <a:spLocks noChangeArrowheads="1"/>
              </p:cNvSpPr>
              <p:nvPr/>
            </p:nvSpPr>
            <p:spPr bwMode="auto">
              <a:xfrm>
                <a:off x="2580" y="2553"/>
                <a:ext cx="430" cy="231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800">
                    <a:solidFill>
                      <a:schemeClr val="bg1"/>
                    </a:solidFill>
                    <a:latin typeface="Verdana" pitchFamily="34" charset="0"/>
                    <a:ea typeface="굴림" pitchFamily="34" charset="-127"/>
                  </a:rPr>
                  <a:t>[18]</a:t>
                </a:r>
                <a:endParaRPr lang="en-US" altLang="ko-KR" sz="1800">
                  <a:latin typeface="Verdana" pitchFamily="34" charset="0"/>
                  <a:ea typeface="굴림" pitchFamily="34" charset="-127"/>
                </a:endParaRPr>
              </a:p>
            </p:txBody>
          </p:sp>
          <p:sp>
            <p:nvSpPr>
              <p:cNvPr id="42006" name="Text Box 21"/>
              <p:cNvSpPr txBox="1">
                <a:spLocks noChangeArrowheads="1"/>
              </p:cNvSpPr>
              <p:nvPr/>
            </p:nvSpPr>
            <p:spPr bwMode="auto">
              <a:xfrm>
                <a:off x="2581" y="2409"/>
                <a:ext cx="430" cy="231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800">
                    <a:solidFill>
                      <a:schemeClr val="bg1"/>
                    </a:solidFill>
                    <a:latin typeface="Verdana" pitchFamily="34" charset="0"/>
                    <a:ea typeface="굴림" pitchFamily="34" charset="-127"/>
                  </a:rPr>
                  <a:t>[26]</a:t>
                </a:r>
                <a:endParaRPr lang="en-US" altLang="ko-KR" sz="1800">
                  <a:latin typeface="Verdana" pitchFamily="34" charset="0"/>
                  <a:ea typeface="굴림" pitchFamily="34" charset="-127"/>
                </a:endParaRPr>
              </a:p>
            </p:txBody>
          </p:sp>
          <p:sp>
            <p:nvSpPr>
              <p:cNvPr id="42007" name="Text Box 22"/>
              <p:cNvSpPr txBox="1">
                <a:spLocks noChangeArrowheads="1"/>
              </p:cNvSpPr>
              <p:nvPr/>
            </p:nvSpPr>
            <p:spPr bwMode="auto">
              <a:xfrm>
                <a:off x="2959" y="2841"/>
                <a:ext cx="338" cy="231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800">
                    <a:solidFill>
                      <a:schemeClr val="bg1"/>
                    </a:solidFill>
                    <a:latin typeface="Verdana" pitchFamily="34" charset="0"/>
                    <a:ea typeface="굴림" pitchFamily="34" charset="-127"/>
                  </a:rPr>
                  <a:t>[3]</a:t>
                </a:r>
                <a:endParaRPr lang="en-US" altLang="ko-KR" sz="1800">
                  <a:latin typeface="Verdana" pitchFamily="34" charset="0"/>
                  <a:ea typeface="굴림" pitchFamily="34" charset="-127"/>
                </a:endParaRPr>
              </a:p>
            </p:txBody>
          </p:sp>
          <p:sp>
            <p:nvSpPr>
              <p:cNvPr id="42008" name="Text Box 23"/>
              <p:cNvSpPr txBox="1">
                <a:spLocks noChangeArrowheads="1"/>
              </p:cNvSpPr>
              <p:nvPr/>
            </p:nvSpPr>
            <p:spPr bwMode="auto">
              <a:xfrm>
                <a:off x="2913" y="2697"/>
                <a:ext cx="430" cy="231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800">
                    <a:solidFill>
                      <a:schemeClr val="bg1"/>
                    </a:solidFill>
                    <a:latin typeface="Verdana" pitchFamily="34" charset="0"/>
                    <a:ea typeface="굴림" pitchFamily="34" charset="-127"/>
                  </a:rPr>
                  <a:t>[11]</a:t>
                </a:r>
                <a:endParaRPr lang="en-US" altLang="ko-KR" sz="1800">
                  <a:latin typeface="Verdana" pitchFamily="34" charset="0"/>
                  <a:ea typeface="굴림" pitchFamily="34" charset="-127"/>
                </a:endParaRPr>
              </a:p>
            </p:txBody>
          </p:sp>
          <p:sp>
            <p:nvSpPr>
              <p:cNvPr id="42009" name="Text Box 24"/>
              <p:cNvSpPr txBox="1">
                <a:spLocks noChangeArrowheads="1"/>
              </p:cNvSpPr>
              <p:nvPr/>
            </p:nvSpPr>
            <p:spPr bwMode="auto">
              <a:xfrm>
                <a:off x="2912" y="2553"/>
                <a:ext cx="430" cy="231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800">
                    <a:solidFill>
                      <a:schemeClr val="bg1"/>
                    </a:solidFill>
                    <a:latin typeface="Verdana" pitchFamily="34" charset="0"/>
                    <a:ea typeface="굴림" pitchFamily="34" charset="-127"/>
                  </a:rPr>
                  <a:t>[19]</a:t>
                </a:r>
                <a:endParaRPr lang="en-US" altLang="ko-KR" sz="1800">
                  <a:latin typeface="Verdana" pitchFamily="34" charset="0"/>
                  <a:ea typeface="굴림" pitchFamily="34" charset="-127"/>
                </a:endParaRPr>
              </a:p>
            </p:txBody>
          </p:sp>
          <p:sp>
            <p:nvSpPr>
              <p:cNvPr id="42010" name="Text Box 25"/>
              <p:cNvSpPr txBox="1">
                <a:spLocks noChangeArrowheads="1"/>
              </p:cNvSpPr>
              <p:nvPr/>
            </p:nvSpPr>
            <p:spPr bwMode="auto">
              <a:xfrm>
                <a:off x="2913" y="2409"/>
                <a:ext cx="430" cy="231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800">
                    <a:solidFill>
                      <a:schemeClr val="bg1"/>
                    </a:solidFill>
                    <a:latin typeface="Verdana" pitchFamily="34" charset="0"/>
                    <a:ea typeface="굴림" pitchFamily="34" charset="-127"/>
                  </a:rPr>
                  <a:t>[27]</a:t>
                </a:r>
                <a:endParaRPr lang="en-US" altLang="ko-KR" sz="1800">
                  <a:latin typeface="Verdana" pitchFamily="34" charset="0"/>
                  <a:ea typeface="굴림" pitchFamily="34" charset="-127"/>
                </a:endParaRPr>
              </a:p>
            </p:txBody>
          </p:sp>
          <p:sp>
            <p:nvSpPr>
              <p:cNvPr id="42011" name="Text Box 26"/>
              <p:cNvSpPr txBox="1">
                <a:spLocks noChangeArrowheads="1"/>
              </p:cNvSpPr>
              <p:nvPr/>
            </p:nvSpPr>
            <p:spPr bwMode="auto">
              <a:xfrm>
                <a:off x="3251" y="2841"/>
                <a:ext cx="338" cy="231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800">
                    <a:solidFill>
                      <a:schemeClr val="bg1"/>
                    </a:solidFill>
                    <a:latin typeface="Verdana" pitchFamily="34" charset="0"/>
                    <a:ea typeface="굴림" pitchFamily="34" charset="-127"/>
                  </a:rPr>
                  <a:t>[4]</a:t>
                </a:r>
                <a:endParaRPr lang="en-US" altLang="ko-KR" sz="1800">
                  <a:latin typeface="Verdana" pitchFamily="34" charset="0"/>
                  <a:ea typeface="굴림" pitchFamily="34" charset="-127"/>
                </a:endParaRPr>
              </a:p>
            </p:txBody>
          </p:sp>
          <p:sp>
            <p:nvSpPr>
              <p:cNvPr id="42012" name="Text Box 27"/>
              <p:cNvSpPr txBox="1">
                <a:spLocks noChangeArrowheads="1"/>
              </p:cNvSpPr>
              <p:nvPr/>
            </p:nvSpPr>
            <p:spPr bwMode="auto">
              <a:xfrm>
                <a:off x="3205" y="2697"/>
                <a:ext cx="430" cy="231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800">
                    <a:solidFill>
                      <a:schemeClr val="bg1"/>
                    </a:solidFill>
                    <a:latin typeface="Verdana" pitchFamily="34" charset="0"/>
                    <a:ea typeface="굴림" pitchFamily="34" charset="-127"/>
                  </a:rPr>
                  <a:t>[12]</a:t>
                </a:r>
                <a:endParaRPr lang="en-US" altLang="ko-KR" sz="1800">
                  <a:latin typeface="Verdana" pitchFamily="34" charset="0"/>
                  <a:ea typeface="굴림" pitchFamily="34" charset="-127"/>
                </a:endParaRPr>
              </a:p>
            </p:txBody>
          </p:sp>
          <p:sp>
            <p:nvSpPr>
              <p:cNvPr id="42013" name="Text Box 28"/>
              <p:cNvSpPr txBox="1">
                <a:spLocks noChangeArrowheads="1"/>
              </p:cNvSpPr>
              <p:nvPr/>
            </p:nvSpPr>
            <p:spPr bwMode="auto">
              <a:xfrm>
                <a:off x="3204" y="2553"/>
                <a:ext cx="430" cy="231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800">
                    <a:solidFill>
                      <a:schemeClr val="bg1"/>
                    </a:solidFill>
                    <a:latin typeface="Verdana" pitchFamily="34" charset="0"/>
                    <a:ea typeface="굴림" pitchFamily="34" charset="-127"/>
                  </a:rPr>
                  <a:t>[20]</a:t>
                </a:r>
                <a:endParaRPr lang="en-US" altLang="ko-KR" sz="1800">
                  <a:latin typeface="Verdana" pitchFamily="34" charset="0"/>
                  <a:ea typeface="굴림" pitchFamily="34" charset="-127"/>
                </a:endParaRPr>
              </a:p>
            </p:txBody>
          </p:sp>
          <p:sp>
            <p:nvSpPr>
              <p:cNvPr id="42014" name="Text Box 29"/>
              <p:cNvSpPr txBox="1">
                <a:spLocks noChangeArrowheads="1"/>
              </p:cNvSpPr>
              <p:nvPr/>
            </p:nvSpPr>
            <p:spPr bwMode="auto">
              <a:xfrm>
                <a:off x="3205" y="2409"/>
                <a:ext cx="430" cy="231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800">
                    <a:solidFill>
                      <a:schemeClr val="bg1"/>
                    </a:solidFill>
                    <a:latin typeface="Verdana" pitchFamily="34" charset="0"/>
                    <a:ea typeface="굴림" pitchFamily="34" charset="-127"/>
                  </a:rPr>
                  <a:t>[28]</a:t>
                </a:r>
                <a:endParaRPr lang="en-US" altLang="ko-KR" sz="1800">
                  <a:latin typeface="Verdana" pitchFamily="34" charset="0"/>
                  <a:ea typeface="굴림" pitchFamily="34" charset="-127"/>
                </a:endParaRPr>
              </a:p>
            </p:txBody>
          </p:sp>
          <p:sp>
            <p:nvSpPr>
              <p:cNvPr id="42015" name="Text Box 30"/>
              <p:cNvSpPr txBox="1">
                <a:spLocks noChangeArrowheads="1"/>
              </p:cNvSpPr>
              <p:nvPr/>
            </p:nvSpPr>
            <p:spPr bwMode="auto">
              <a:xfrm>
                <a:off x="3635" y="2841"/>
                <a:ext cx="338" cy="231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800">
                    <a:solidFill>
                      <a:schemeClr val="bg1"/>
                    </a:solidFill>
                    <a:latin typeface="Verdana" pitchFamily="34" charset="0"/>
                    <a:ea typeface="굴림" pitchFamily="34" charset="-127"/>
                  </a:rPr>
                  <a:t>[5]</a:t>
                </a:r>
                <a:endParaRPr lang="en-US" altLang="ko-KR" sz="1800">
                  <a:latin typeface="Verdana" pitchFamily="34" charset="0"/>
                  <a:ea typeface="굴림" pitchFamily="34" charset="-127"/>
                </a:endParaRPr>
              </a:p>
            </p:txBody>
          </p:sp>
          <p:sp>
            <p:nvSpPr>
              <p:cNvPr id="42016" name="Text Box 31"/>
              <p:cNvSpPr txBox="1">
                <a:spLocks noChangeArrowheads="1"/>
              </p:cNvSpPr>
              <p:nvPr/>
            </p:nvSpPr>
            <p:spPr bwMode="auto">
              <a:xfrm>
                <a:off x="3589" y="2697"/>
                <a:ext cx="430" cy="231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800">
                    <a:solidFill>
                      <a:schemeClr val="bg1"/>
                    </a:solidFill>
                    <a:latin typeface="Verdana" pitchFamily="34" charset="0"/>
                    <a:ea typeface="굴림" pitchFamily="34" charset="-127"/>
                  </a:rPr>
                  <a:t>[13]</a:t>
                </a:r>
                <a:endParaRPr lang="en-US" altLang="ko-KR" sz="1800">
                  <a:latin typeface="Verdana" pitchFamily="34" charset="0"/>
                  <a:ea typeface="굴림" pitchFamily="34" charset="-127"/>
                </a:endParaRPr>
              </a:p>
            </p:txBody>
          </p:sp>
          <p:sp>
            <p:nvSpPr>
              <p:cNvPr id="42017" name="Text Box 32"/>
              <p:cNvSpPr txBox="1">
                <a:spLocks noChangeArrowheads="1"/>
              </p:cNvSpPr>
              <p:nvPr/>
            </p:nvSpPr>
            <p:spPr bwMode="auto">
              <a:xfrm>
                <a:off x="3588" y="2553"/>
                <a:ext cx="430" cy="231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800">
                    <a:solidFill>
                      <a:schemeClr val="bg1"/>
                    </a:solidFill>
                    <a:latin typeface="Verdana" pitchFamily="34" charset="0"/>
                    <a:ea typeface="굴림" pitchFamily="34" charset="-127"/>
                  </a:rPr>
                  <a:t>[21]</a:t>
                </a:r>
                <a:endParaRPr lang="en-US" altLang="ko-KR" sz="1800">
                  <a:latin typeface="Verdana" pitchFamily="34" charset="0"/>
                  <a:ea typeface="굴림" pitchFamily="34" charset="-127"/>
                </a:endParaRPr>
              </a:p>
            </p:txBody>
          </p:sp>
          <p:sp>
            <p:nvSpPr>
              <p:cNvPr id="42018" name="Text Box 33"/>
              <p:cNvSpPr txBox="1">
                <a:spLocks noChangeArrowheads="1"/>
              </p:cNvSpPr>
              <p:nvPr/>
            </p:nvSpPr>
            <p:spPr bwMode="auto">
              <a:xfrm>
                <a:off x="3589" y="2409"/>
                <a:ext cx="430" cy="231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800">
                    <a:solidFill>
                      <a:schemeClr val="bg1"/>
                    </a:solidFill>
                    <a:latin typeface="Verdana" pitchFamily="34" charset="0"/>
                    <a:ea typeface="굴림" pitchFamily="34" charset="-127"/>
                  </a:rPr>
                  <a:t>[29]</a:t>
                </a:r>
                <a:endParaRPr lang="en-US" altLang="ko-KR" sz="1800">
                  <a:latin typeface="Verdana" pitchFamily="34" charset="0"/>
                  <a:ea typeface="굴림" pitchFamily="34" charset="-127"/>
                </a:endParaRPr>
              </a:p>
            </p:txBody>
          </p:sp>
          <p:sp>
            <p:nvSpPr>
              <p:cNvPr id="42019" name="Text Box 34"/>
              <p:cNvSpPr txBox="1">
                <a:spLocks noChangeArrowheads="1"/>
              </p:cNvSpPr>
              <p:nvPr/>
            </p:nvSpPr>
            <p:spPr bwMode="auto">
              <a:xfrm>
                <a:off x="3971" y="2841"/>
                <a:ext cx="338" cy="231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800">
                    <a:solidFill>
                      <a:schemeClr val="bg1"/>
                    </a:solidFill>
                    <a:latin typeface="Verdana" pitchFamily="34" charset="0"/>
                    <a:ea typeface="굴림" pitchFamily="34" charset="-127"/>
                  </a:rPr>
                  <a:t>[6]</a:t>
                </a:r>
                <a:endParaRPr lang="en-US" altLang="ko-KR" sz="1800">
                  <a:latin typeface="Verdana" pitchFamily="34" charset="0"/>
                  <a:ea typeface="굴림" pitchFamily="34" charset="-127"/>
                </a:endParaRPr>
              </a:p>
            </p:txBody>
          </p:sp>
          <p:sp>
            <p:nvSpPr>
              <p:cNvPr id="42020" name="Text Box 35"/>
              <p:cNvSpPr txBox="1">
                <a:spLocks noChangeArrowheads="1"/>
              </p:cNvSpPr>
              <p:nvPr/>
            </p:nvSpPr>
            <p:spPr bwMode="auto">
              <a:xfrm>
                <a:off x="3924" y="2697"/>
                <a:ext cx="430" cy="231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800">
                    <a:solidFill>
                      <a:schemeClr val="bg1"/>
                    </a:solidFill>
                    <a:latin typeface="Verdana" pitchFamily="34" charset="0"/>
                    <a:ea typeface="굴림" pitchFamily="34" charset="-127"/>
                  </a:rPr>
                  <a:t>[14]</a:t>
                </a:r>
                <a:endParaRPr lang="en-US" altLang="ko-KR" sz="1800">
                  <a:latin typeface="Verdana" pitchFamily="34" charset="0"/>
                  <a:ea typeface="굴림" pitchFamily="34" charset="-127"/>
                </a:endParaRPr>
              </a:p>
            </p:txBody>
          </p:sp>
          <p:sp>
            <p:nvSpPr>
              <p:cNvPr id="42021" name="Text Box 36"/>
              <p:cNvSpPr txBox="1">
                <a:spLocks noChangeArrowheads="1"/>
              </p:cNvSpPr>
              <p:nvPr/>
            </p:nvSpPr>
            <p:spPr bwMode="auto">
              <a:xfrm>
                <a:off x="3924" y="2553"/>
                <a:ext cx="430" cy="231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800">
                    <a:solidFill>
                      <a:schemeClr val="bg1"/>
                    </a:solidFill>
                    <a:latin typeface="Verdana" pitchFamily="34" charset="0"/>
                    <a:ea typeface="굴림" pitchFamily="34" charset="-127"/>
                  </a:rPr>
                  <a:t>[22]</a:t>
                </a:r>
                <a:endParaRPr lang="en-US" altLang="ko-KR" sz="1800">
                  <a:latin typeface="Verdana" pitchFamily="34" charset="0"/>
                  <a:ea typeface="굴림" pitchFamily="34" charset="-127"/>
                </a:endParaRPr>
              </a:p>
            </p:txBody>
          </p:sp>
          <p:sp>
            <p:nvSpPr>
              <p:cNvPr id="42022" name="Text Box 37"/>
              <p:cNvSpPr txBox="1">
                <a:spLocks noChangeArrowheads="1"/>
              </p:cNvSpPr>
              <p:nvPr/>
            </p:nvSpPr>
            <p:spPr bwMode="auto">
              <a:xfrm>
                <a:off x="3925" y="2409"/>
                <a:ext cx="430" cy="231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800">
                    <a:solidFill>
                      <a:schemeClr val="bg1"/>
                    </a:solidFill>
                    <a:latin typeface="Verdana" pitchFamily="34" charset="0"/>
                    <a:ea typeface="굴림" pitchFamily="34" charset="-127"/>
                  </a:rPr>
                  <a:t>[30]</a:t>
                </a:r>
                <a:endParaRPr lang="en-US" altLang="ko-KR" sz="1800">
                  <a:latin typeface="Verdana" pitchFamily="34" charset="0"/>
                  <a:ea typeface="굴림" pitchFamily="34" charset="-127"/>
                </a:endParaRPr>
              </a:p>
            </p:txBody>
          </p:sp>
          <p:sp>
            <p:nvSpPr>
              <p:cNvPr id="42023" name="Text Box 38"/>
              <p:cNvSpPr txBox="1">
                <a:spLocks noChangeArrowheads="1"/>
              </p:cNvSpPr>
              <p:nvPr/>
            </p:nvSpPr>
            <p:spPr bwMode="auto">
              <a:xfrm>
                <a:off x="4307" y="2841"/>
                <a:ext cx="338" cy="231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800">
                    <a:solidFill>
                      <a:schemeClr val="bg1"/>
                    </a:solidFill>
                    <a:latin typeface="Verdana" pitchFamily="34" charset="0"/>
                    <a:ea typeface="굴림" pitchFamily="34" charset="-127"/>
                  </a:rPr>
                  <a:t>[7]</a:t>
                </a:r>
                <a:endParaRPr lang="en-US" altLang="ko-KR" sz="1800">
                  <a:latin typeface="Verdana" pitchFamily="34" charset="0"/>
                  <a:ea typeface="굴림" pitchFamily="34" charset="-127"/>
                </a:endParaRPr>
              </a:p>
            </p:txBody>
          </p:sp>
          <p:sp>
            <p:nvSpPr>
              <p:cNvPr id="42024" name="Text Box 39"/>
              <p:cNvSpPr txBox="1">
                <a:spLocks noChangeArrowheads="1"/>
              </p:cNvSpPr>
              <p:nvPr/>
            </p:nvSpPr>
            <p:spPr bwMode="auto">
              <a:xfrm>
                <a:off x="4261" y="2697"/>
                <a:ext cx="430" cy="231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800">
                    <a:solidFill>
                      <a:schemeClr val="bg1"/>
                    </a:solidFill>
                    <a:latin typeface="Verdana" pitchFamily="34" charset="0"/>
                    <a:ea typeface="굴림" pitchFamily="34" charset="-127"/>
                  </a:rPr>
                  <a:t>[15]</a:t>
                </a:r>
                <a:endParaRPr lang="en-US" altLang="ko-KR" sz="1800">
                  <a:latin typeface="Verdana" pitchFamily="34" charset="0"/>
                  <a:ea typeface="굴림" pitchFamily="34" charset="-127"/>
                </a:endParaRPr>
              </a:p>
            </p:txBody>
          </p:sp>
          <p:sp>
            <p:nvSpPr>
              <p:cNvPr id="42025" name="Text Box 40"/>
              <p:cNvSpPr txBox="1">
                <a:spLocks noChangeArrowheads="1"/>
              </p:cNvSpPr>
              <p:nvPr/>
            </p:nvSpPr>
            <p:spPr bwMode="auto">
              <a:xfrm>
                <a:off x="4260" y="2553"/>
                <a:ext cx="430" cy="231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800">
                    <a:solidFill>
                      <a:schemeClr val="bg1"/>
                    </a:solidFill>
                    <a:latin typeface="Verdana" pitchFamily="34" charset="0"/>
                    <a:ea typeface="굴림" pitchFamily="34" charset="-127"/>
                  </a:rPr>
                  <a:t>[23]</a:t>
                </a:r>
                <a:endParaRPr lang="en-US" altLang="ko-KR" sz="1800">
                  <a:latin typeface="Verdana" pitchFamily="34" charset="0"/>
                  <a:ea typeface="굴림" pitchFamily="34" charset="-127"/>
                </a:endParaRPr>
              </a:p>
            </p:txBody>
          </p:sp>
          <p:sp>
            <p:nvSpPr>
              <p:cNvPr id="42026" name="Text Box 41"/>
              <p:cNvSpPr txBox="1">
                <a:spLocks noChangeArrowheads="1"/>
              </p:cNvSpPr>
              <p:nvPr/>
            </p:nvSpPr>
            <p:spPr bwMode="auto">
              <a:xfrm>
                <a:off x="4261" y="2409"/>
                <a:ext cx="430" cy="231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800">
                    <a:solidFill>
                      <a:schemeClr val="bg1"/>
                    </a:solidFill>
                    <a:latin typeface="Verdana" pitchFamily="34" charset="0"/>
                    <a:ea typeface="굴림" pitchFamily="34" charset="-127"/>
                  </a:rPr>
                  <a:t>[31]</a:t>
                </a:r>
                <a:endParaRPr lang="en-US" altLang="ko-KR" sz="1800">
                  <a:latin typeface="Verdana" pitchFamily="34" charset="0"/>
                  <a:ea typeface="굴림" pitchFamily="34" charset="-127"/>
                </a:endParaRPr>
              </a:p>
            </p:txBody>
          </p:sp>
        </p:grpSp>
        <p:sp>
          <p:nvSpPr>
            <p:cNvPr id="41994" name="Line 42"/>
            <p:cNvSpPr>
              <a:spLocks noChangeShapeType="1"/>
            </p:cNvSpPr>
            <p:nvPr/>
          </p:nvSpPr>
          <p:spPr bwMode="auto">
            <a:xfrm>
              <a:off x="1392" y="2256"/>
              <a:ext cx="624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pt-BR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EFF35E9-8CAF-4338-82A6-77159D3B5CD1}" type="slidenum">
              <a:rPr lang="en-US" smtClean="0">
                <a:latin typeface="Times New Roman" pitchFamily="18" charset="0"/>
                <a:cs typeface="Arial" charset="0"/>
              </a:rPr>
              <a:pPr/>
              <a:t>15</a:t>
            </a:fld>
            <a:endParaRPr lang="en-US" b="0" smtClean="0">
              <a:solidFill>
                <a:srgbClr val="FBBA03"/>
              </a:solidFill>
              <a:latin typeface="Times New Roman" pitchFamily="18" charset="0"/>
              <a:cs typeface="Arial" charset="0"/>
            </a:endParaRPr>
          </a:p>
        </p:txBody>
      </p:sp>
      <p:grpSp>
        <p:nvGrpSpPr>
          <p:cNvPr id="44034" name="Group 2"/>
          <p:cNvGrpSpPr>
            <a:grpSpLocks/>
          </p:cNvGrpSpPr>
          <p:nvPr/>
        </p:nvGrpSpPr>
        <p:grpSpPr bwMode="auto">
          <a:xfrm>
            <a:off x="685800" y="3184525"/>
            <a:ext cx="3276600" cy="1571625"/>
            <a:chOff x="432" y="2130"/>
            <a:chExt cx="2064" cy="990"/>
          </a:xfrm>
        </p:grpSpPr>
        <p:grpSp>
          <p:nvGrpSpPr>
            <p:cNvPr id="44544" name="Group 3"/>
            <p:cNvGrpSpPr>
              <a:grpSpLocks/>
            </p:cNvGrpSpPr>
            <p:nvPr/>
          </p:nvGrpSpPr>
          <p:grpSpPr bwMode="auto">
            <a:xfrm>
              <a:off x="960" y="2352"/>
              <a:ext cx="1536" cy="768"/>
              <a:chOff x="480" y="2352"/>
              <a:chExt cx="1536" cy="768"/>
            </a:xfrm>
          </p:grpSpPr>
          <p:grpSp>
            <p:nvGrpSpPr>
              <p:cNvPr id="44546" name="Group 4"/>
              <p:cNvGrpSpPr>
                <a:grpSpLocks/>
              </p:cNvGrpSpPr>
              <p:nvPr/>
            </p:nvGrpSpPr>
            <p:grpSpPr bwMode="auto">
              <a:xfrm>
                <a:off x="1824" y="2352"/>
                <a:ext cx="192" cy="192"/>
                <a:chOff x="1824" y="2352"/>
                <a:chExt cx="192" cy="192"/>
              </a:xfrm>
            </p:grpSpPr>
            <p:sp>
              <p:nvSpPr>
                <p:cNvPr id="44641" name="Rectangle 5"/>
                <p:cNvSpPr>
                  <a:spLocks noChangeArrowheads="1"/>
                </p:cNvSpPr>
                <p:nvPr/>
              </p:nvSpPr>
              <p:spPr bwMode="auto">
                <a:xfrm>
                  <a:off x="1824" y="2352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642" name="Oval 6"/>
                <p:cNvSpPr>
                  <a:spLocks noChangeArrowheads="1"/>
                </p:cNvSpPr>
                <p:nvPr/>
              </p:nvSpPr>
              <p:spPr bwMode="auto">
                <a:xfrm>
                  <a:off x="1872" y="2400"/>
                  <a:ext cx="96" cy="96"/>
                </a:xfrm>
                <a:prstGeom prst="ellipse">
                  <a:avLst/>
                </a:prstGeom>
                <a:solidFill>
                  <a:srgbClr val="FFFF66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sp>
            <p:nvSpPr>
              <p:cNvPr id="44547" name="Rectangle 7"/>
              <p:cNvSpPr>
                <a:spLocks noChangeArrowheads="1"/>
              </p:cNvSpPr>
              <p:nvPr/>
            </p:nvSpPr>
            <p:spPr bwMode="auto">
              <a:xfrm>
                <a:off x="480" y="2352"/>
                <a:ext cx="1536" cy="768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grpSp>
            <p:nvGrpSpPr>
              <p:cNvPr id="44548" name="Group 8"/>
              <p:cNvGrpSpPr>
                <a:grpSpLocks/>
              </p:cNvGrpSpPr>
              <p:nvPr/>
            </p:nvGrpSpPr>
            <p:grpSpPr bwMode="auto">
              <a:xfrm>
                <a:off x="1824" y="2544"/>
                <a:ext cx="192" cy="192"/>
                <a:chOff x="1824" y="2352"/>
                <a:chExt cx="192" cy="192"/>
              </a:xfrm>
            </p:grpSpPr>
            <p:sp>
              <p:nvSpPr>
                <p:cNvPr id="44639" name="Rectangle 9"/>
                <p:cNvSpPr>
                  <a:spLocks noChangeArrowheads="1"/>
                </p:cNvSpPr>
                <p:nvPr/>
              </p:nvSpPr>
              <p:spPr bwMode="auto">
                <a:xfrm>
                  <a:off x="1824" y="2352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640" name="Oval 10"/>
                <p:cNvSpPr>
                  <a:spLocks noChangeArrowheads="1"/>
                </p:cNvSpPr>
                <p:nvPr/>
              </p:nvSpPr>
              <p:spPr bwMode="auto">
                <a:xfrm>
                  <a:off x="1872" y="2400"/>
                  <a:ext cx="96" cy="96"/>
                </a:xfrm>
                <a:prstGeom prst="ellipse">
                  <a:avLst/>
                </a:prstGeom>
                <a:solidFill>
                  <a:srgbClr val="FFFF66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549" name="Group 11"/>
              <p:cNvGrpSpPr>
                <a:grpSpLocks/>
              </p:cNvGrpSpPr>
              <p:nvPr/>
            </p:nvGrpSpPr>
            <p:grpSpPr bwMode="auto">
              <a:xfrm>
                <a:off x="1824" y="2736"/>
                <a:ext cx="192" cy="192"/>
                <a:chOff x="1824" y="2352"/>
                <a:chExt cx="192" cy="192"/>
              </a:xfrm>
            </p:grpSpPr>
            <p:sp>
              <p:nvSpPr>
                <p:cNvPr id="44637" name="Rectangle 12"/>
                <p:cNvSpPr>
                  <a:spLocks noChangeArrowheads="1"/>
                </p:cNvSpPr>
                <p:nvPr/>
              </p:nvSpPr>
              <p:spPr bwMode="auto">
                <a:xfrm>
                  <a:off x="1824" y="2352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638" name="Oval 13"/>
                <p:cNvSpPr>
                  <a:spLocks noChangeArrowheads="1"/>
                </p:cNvSpPr>
                <p:nvPr/>
              </p:nvSpPr>
              <p:spPr bwMode="auto">
                <a:xfrm>
                  <a:off x="1872" y="2400"/>
                  <a:ext cx="96" cy="96"/>
                </a:xfrm>
                <a:prstGeom prst="ellipse">
                  <a:avLst/>
                </a:prstGeom>
                <a:solidFill>
                  <a:srgbClr val="FFFF66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550" name="Group 14"/>
              <p:cNvGrpSpPr>
                <a:grpSpLocks/>
              </p:cNvGrpSpPr>
              <p:nvPr/>
            </p:nvGrpSpPr>
            <p:grpSpPr bwMode="auto">
              <a:xfrm>
                <a:off x="1824" y="2928"/>
                <a:ext cx="192" cy="192"/>
                <a:chOff x="1824" y="2352"/>
                <a:chExt cx="192" cy="192"/>
              </a:xfrm>
            </p:grpSpPr>
            <p:sp>
              <p:nvSpPr>
                <p:cNvPr id="44635" name="Rectangle 15"/>
                <p:cNvSpPr>
                  <a:spLocks noChangeArrowheads="1"/>
                </p:cNvSpPr>
                <p:nvPr/>
              </p:nvSpPr>
              <p:spPr bwMode="auto">
                <a:xfrm>
                  <a:off x="1824" y="2352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636" name="Oval 16"/>
                <p:cNvSpPr>
                  <a:spLocks noChangeArrowheads="1"/>
                </p:cNvSpPr>
                <p:nvPr/>
              </p:nvSpPr>
              <p:spPr bwMode="auto">
                <a:xfrm>
                  <a:off x="1872" y="2400"/>
                  <a:ext cx="96" cy="96"/>
                </a:xfrm>
                <a:prstGeom prst="ellipse">
                  <a:avLst/>
                </a:prstGeom>
                <a:solidFill>
                  <a:srgbClr val="FFFF66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551" name="Group 17"/>
              <p:cNvGrpSpPr>
                <a:grpSpLocks/>
              </p:cNvGrpSpPr>
              <p:nvPr/>
            </p:nvGrpSpPr>
            <p:grpSpPr bwMode="auto">
              <a:xfrm>
                <a:off x="1632" y="2352"/>
                <a:ext cx="192" cy="192"/>
                <a:chOff x="1824" y="2352"/>
                <a:chExt cx="192" cy="192"/>
              </a:xfrm>
            </p:grpSpPr>
            <p:sp>
              <p:nvSpPr>
                <p:cNvPr id="44633" name="Rectangle 18"/>
                <p:cNvSpPr>
                  <a:spLocks noChangeArrowheads="1"/>
                </p:cNvSpPr>
                <p:nvPr/>
              </p:nvSpPr>
              <p:spPr bwMode="auto">
                <a:xfrm>
                  <a:off x="1824" y="2352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634" name="Oval 19"/>
                <p:cNvSpPr>
                  <a:spLocks noChangeArrowheads="1"/>
                </p:cNvSpPr>
                <p:nvPr/>
              </p:nvSpPr>
              <p:spPr bwMode="auto">
                <a:xfrm>
                  <a:off x="1872" y="2400"/>
                  <a:ext cx="96" cy="96"/>
                </a:xfrm>
                <a:prstGeom prst="ellipse">
                  <a:avLst/>
                </a:prstGeom>
                <a:solidFill>
                  <a:srgbClr val="FFFF66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552" name="Group 20"/>
              <p:cNvGrpSpPr>
                <a:grpSpLocks/>
              </p:cNvGrpSpPr>
              <p:nvPr/>
            </p:nvGrpSpPr>
            <p:grpSpPr bwMode="auto">
              <a:xfrm>
                <a:off x="1632" y="2544"/>
                <a:ext cx="192" cy="192"/>
                <a:chOff x="1824" y="2352"/>
                <a:chExt cx="192" cy="192"/>
              </a:xfrm>
            </p:grpSpPr>
            <p:sp>
              <p:nvSpPr>
                <p:cNvPr id="44631" name="Rectangle 21"/>
                <p:cNvSpPr>
                  <a:spLocks noChangeArrowheads="1"/>
                </p:cNvSpPr>
                <p:nvPr/>
              </p:nvSpPr>
              <p:spPr bwMode="auto">
                <a:xfrm>
                  <a:off x="1824" y="2352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632" name="Oval 22"/>
                <p:cNvSpPr>
                  <a:spLocks noChangeArrowheads="1"/>
                </p:cNvSpPr>
                <p:nvPr/>
              </p:nvSpPr>
              <p:spPr bwMode="auto">
                <a:xfrm>
                  <a:off x="1872" y="2400"/>
                  <a:ext cx="96" cy="96"/>
                </a:xfrm>
                <a:prstGeom prst="ellipse">
                  <a:avLst/>
                </a:prstGeom>
                <a:solidFill>
                  <a:srgbClr val="FFFF66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553" name="Group 23"/>
              <p:cNvGrpSpPr>
                <a:grpSpLocks/>
              </p:cNvGrpSpPr>
              <p:nvPr/>
            </p:nvGrpSpPr>
            <p:grpSpPr bwMode="auto">
              <a:xfrm>
                <a:off x="1632" y="2736"/>
                <a:ext cx="192" cy="192"/>
                <a:chOff x="1824" y="2352"/>
                <a:chExt cx="192" cy="192"/>
              </a:xfrm>
            </p:grpSpPr>
            <p:sp>
              <p:nvSpPr>
                <p:cNvPr id="44629" name="Rectangle 24"/>
                <p:cNvSpPr>
                  <a:spLocks noChangeArrowheads="1"/>
                </p:cNvSpPr>
                <p:nvPr/>
              </p:nvSpPr>
              <p:spPr bwMode="auto">
                <a:xfrm>
                  <a:off x="1824" y="2352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630" name="Oval 25"/>
                <p:cNvSpPr>
                  <a:spLocks noChangeArrowheads="1"/>
                </p:cNvSpPr>
                <p:nvPr/>
              </p:nvSpPr>
              <p:spPr bwMode="auto">
                <a:xfrm>
                  <a:off x="1872" y="2400"/>
                  <a:ext cx="96" cy="96"/>
                </a:xfrm>
                <a:prstGeom prst="ellipse">
                  <a:avLst/>
                </a:prstGeom>
                <a:solidFill>
                  <a:srgbClr val="FFFF66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554" name="Group 26"/>
              <p:cNvGrpSpPr>
                <a:grpSpLocks/>
              </p:cNvGrpSpPr>
              <p:nvPr/>
            </p:nvGrpSpPr>
            <p:grpSpPr bwMode="auto">
              <a:xfrm>
                <a:off x="1632" y="2928"/>
                <a:ext cx="192" cy="192"/>
                <a:chOff x="1824" y="2352"/>
                <a:chExt cx="192" cy="192"/>
              </a:xfrm>
            </p:grpSpPr>
            <p:sp>
              <p:nvSpPr>
                <p:cNvPr id="44627" name="Rectangle 27"/>
                <p:cNvSpPr>
                  <a:spLocks noChangeArrowheads="1"/>
                </p:cNvSpPr>
                <p:nvPr/>
              </p:nvSpPr>
              <p:spPr bwMode="auto">
                <a:xfrm>
                  <a:off x="1824" y="2352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628" name="Oval 28"/>
                <p:cNvSpPr>
                  <a:spLocks noChangeArrowheads="1"/>
                </p:cNvSpPr>
                <p:nvPr/>
              </p:nvSpPr>
              <p:spPr bwMode="auto">
                <a:xfrm>
                  <a:off x="1872" y="2400"/>
                  <a:ext cx="96" cy="96"/>
                </a:xfrm>
                <a:prstGeom prst="ellipse">
                  <a:avLst/>
                </a:prstGeom>
                <a:solidFill>
                  <a:srgbClr val="FFFF66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555" name="Group 29"/>
              <p:cNvGrpSpPr>
                <a:grpSpLocks/>
              </p:cNvGrpSpPr>
              <p:nvPr/>
            </p:nvGrpSpPr>
            <p:grpSpPr bwMode="auto">
              <a:xfrm>
                <a:off x="1440" y="2352"/>
                <a:ext cx="192" cy="192"/>
                <a:chOff x="1824" y="2352"/>
                <a:chExt cx="192" cy="192"/>
              </a:xfrm>
            </p:grpSpPr>
            <p:sp>
              <p:nvSpPr>
                <p:cNvPr id="44625" name="Rectangle 30"/>
                <p:cNvSpPr>
                  <a:spLocks noChangeArrowheads="1"/>
                </p:cNvSpPr>
                <p:nvPr/>
              </p:nvSpPr>
              <p:spPr bwMode="auto">
                <a:xfrm>
                  <a:off x="1824" y="2352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626" name="Oval 31"/>
                <p:cNvSpPr>
                  <a:spLocks noChangeArrowheads="1"/>
                </p:cNvSpPr>
                <p:nvPr/>
              </p:nvSpPr>
              <p:spPr bwMode="auto">
                <a:xfrm>
                  <a:off x="1872" y="2400"/>
                  <a:ext cx="96" cy="96"/>
                </a:xfrm>
                <a:prstGeom prst="ellipse">
                  <a:avLst/>
                </a:prstGeom>
                <a:solidFill>
                  <a:srgbClr val="FFFF66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556" name="Group 32"/>
              <p:cNvGrpSpPr>
                <a:grpSpLocks/>
              </p:cNvGrpSpPr>
              <p:nvPr/>
            </p:nvGrpSpPr>
            <p:grpSpPr bwMode="auto">
              <a:xfrm>
                <a:off x="1440" y="2544"/>
                <a:ext cx="192" cy="192"/>
                <a:chOff x="1824" y="2352"/>
                <a:chExt cx="192" cy="192"/>
              </a:xfrm>
            </p:grpSpPr>
            <p:sp>
              <p:nvSpPr>
                <p:cNvPr id="44623" name="Rectangle 33"/>
                <p:cNvSpPr>
                  <a:spLocks noChangeArrowheads="1"/>
                </p:cNvSpPr>
                <p:nvPr/>
              </p:nvSpPr>
              <p:spPr bwMode="auto">
                <a:xfrm>
                  <a:off x="1824" y="2352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624" name="Oval 34"/>
                <p:cNvSpPr>
                  <a:spLocks noChangeArrowheads="1"/>
                </p:cNvSpPr>
                <p:nvPr/>
              </p:nvSpPr>
              <p:spPr bwMode="auto">
                <a:xfrm>
                  <a:off x="1872" y="2400"/>
                  <a:ext cx="96" cy="96"/>
                </a:xfrm>
                <a:prstGeom prst="ellipse">
                  <a:avLst/>
                </a:prstGeom>
                <a:solidFill>
                  <a:srgbClr val="FFFF66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557" name="Group 35"/>
              <p:cNvGrpSpPr>
                <a:grpSpLocks/>
              </p:cNvGrpSpPr>
              <p:nvPr/>
            </p:nvGrpSpPr>
            <p:grpSpPr bwMode="auto">
              <a:xfrm>
                <a:off x="1440" y="2736"/>
                <a:ext cx="192" cy="192"/>
                <a:chOff x="1824" y="2352"/>
                <a:chExt cx="192" cy="192"/>
              </a:xfrm>
            </p:grpSpPr>
            <p:sp>
              <p:nvSpPr>
                <p:cNvPr id="44621" name="Rectangle 36"/>
                <p:cNvSpPr>
                  <a:spLocks noChangeArrowheads="1"/>
                </p:cNvSpPr>
                <p:nvPr/>
              </p:nvSpPr>
              <p:spPr bwMode="auto">
                <a:xfrm>
                  <a:off x="1824" y="2352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622" name="Oval 37"/>
                <p:cNvSpPr>
                  <a:spLocks noChangeArrowheads="1"/>
                </p:cNvSpPr>
                <p:nvPr/>
              </p:nvSpPr>
              <p:spPr bwMode="auto">
                <a:xfrm>
                  <a:off x="1872" y="2400"/>
                  <a:ext cx="96" cy="96"/>
                </a:xfrm>
                <a:prstGeom prst="ellipse">
                  <a:avLst/>
                </a:prstGeom>
                <a:solidFill>
                  <a:srgbClr val="FFFF66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558" name="Group 38"/>
              <p:cNvGrpSpPr>
                <a:grpSpLocks/>
              </p:cNvGrpSpPr>
              <p:nvPr/>
            </p:nvGrpSpPr>
            <p:grpSpPr bwMode="auto">
              <a:xfrm>
                <a:off x="1440" y="2928"/>
                <a:ext cx="192" cy="192"/>
                <a:chOff x="1824" y="2352"/>
                <a:chExt cx="192" cy="192"/>
              </a:xfrm>
            </p:grpSpPr>
            <p:sp>
              <p:nvSpPr>
                <p:cNvPr id="44619" name="Rectangle 39"/>
                <p:cNvSpPr>
                  <a:spLocks noChangeArrowheads="1"/>
                </p:cNvSpPr>
                <p:nvPr/>
              </p:nvSpPr>
              <p:spPr bwMode="auto">
                <a:xfrm>
                  <a:off x="1824" y="2352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620" name="Oval 40"/>
                <p:cNvSpPr>
                  <a:spLocks noChangeArrowheads="1"/>
                </p:cNvSpPr>
                <p:nvPr/>
              </p:nvSpPr>
              <p:spPr bwMode="auto">
                <a:xfrm>
                  <a:off x="1872" y="2400"/>
                  <a:ext cx="96" cy="96"/>
                </a:xfrm>
                <a:prstGeom prst="ellipse">
                  <a:avLst/>
                </a:prstGeom>
                <a:solidFill>
                  <a:srgbClr val="FFFF66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559" name="Group 41"/>
              <p:cNvGrpSpPr>
                <a:grpSpLocks/>
              </p:cNvGrpSpPr>
              <p:nvPr/>
            </p:nvGrpSpPr>
            <p:grpSpPr bwMode="auto">
              <a:xfrm>
                <a:off x="1248" y="2352"/>
                <a:ext cx="192" cy="192"/>
                <a:chOff x="1824" y="2352"/>
                <a:chExt cx="192" cy="192"/>
              </a:xfrm>
            </p:grpSpPr>
            <p:sp>
              <p:nvSpPr>
                <p:cNvPr id="44617" name="Rectangle 42"/>
                <p:cNvSpPr>
                  <a:spLocks noChangeArrowheads="1"/>
                </p:cNvSpPr>
                <p:nvPr/>
              </p:nvSpPr>
              <p:spPr bwMode="auto">
                <a:xfrm>
                  <a:off x="1824" y="2352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618" name="Oval 43"/>
                <p:cNvSpPr>
                  <a:spLocks noChangeArrowheads="1"/>
                </p:cNvSpPr>
                <p:nvPr/>
              </p:nvSpPr>
              <p:spPr bwMode="auto">
                <a:xfrm>
                  <a:off x="1872" y="2400"/>
                  <a:ext cx="96" cy="96"/>
                </a:xfrm>
                <a:prstGeom prst="ellipse">
                  <a:avLst/>
                </a:prstGeom>
                <a:solidFill>
                  <a:srgbClr val="FFFF66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560" name="Group 44"/>
              <p:cNvGrpSpPr>
                <a:grpSpLocks/>
              </p:cNvGrpSpPr>
              <p:nvPr/>
            </p:nvGrpSpPr>
            <p:grpSpPr bwMode="auto">
              <a:xfrm>
                <a:off x="1248" y="2544"/>
                <a:ext cx="192" cy="192"/>
                <a:chOff x="1824" y="2352"/>
                <a:chExt cx="192" cy="192"/>
              </a:xfrm>
            </p:grpSpPr>
            <p:sp>
              <p:nvSpPr>
                <p:cNvPr id="44615" name="Rectangle 45"/>
                <p:cNvSpPr>
                  <a:spLocks noChangeArrowheads="1"/>
                </p:cNvSpPr>
                <p:nvPr/>
              </p:nvSpPr>
              <p:spPr bwMode="auto">
                <a:xfrm>
                  <a:off x="1824" y="2352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616" name="Oval 46"/>
                <p:cNvSpPr>
                  <a:spLocks noChangeArrowheads="1"/>
                </p:cNvSpPr>
                <p:nvPr/>
              </p:nvSpPr>
              <p:spPr bwMode="auto">
                <a:xfrm>
                  <a:off x="1872" y="2400"/>
                  <a:ext cx="96" cy="96"/>
                </a:xfrm>
                <a:prstGeom prst="ellipse">
                  <a:avLst/>
                </a:prstGeom>
                <a:solidFill>
                  <a:srgbClr val="FFFF66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561" name="Group 47"/>
              <p:cNvGrpSpPr>
                <a:grpSpLocks/>
              </p:cNvGrpSpPr>
              <p:nvPr/>
            </p:nvGrpSpPr>
            <p:grpSpPr bwMode="auto">
              <a:xfrm>
                <a:off x="1248" y="2736"/>
                <a:ext cx="192" cy="192"/>
                <a:chOff x="1824" y="2352"/>
                <a:chExt cx="192" cy="192"/>
              </a:xfrm>
            </p:grpSpPr>
            <p:sp>
              <p:nvSpPr>
                <p:cNvPr id="44613" name="Rectangle 48"/>
                <p:cNvSpPr>
                  <a:spLocks noChangeArrowheads="1"/>
                </p:cNvSpPr>
                <p:nvPr/>
              </p:nvSpPr>
              <p:spPr bwMode="auto">
                <a:xfrm>
                  <a:off x="1824" y="2352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614" name="Oval 49"/>
                <p:cNvSpPr>
                  <a:spLocks noChangeArrowheads="1"/>
                </p:cNvSpPr>
                <p:nvPr/>
              </p:nvSpPr>
              <p:spPr bwMode="auto">
                <a:xfrm>
                  <a:off x="1872" y="2400"/>
                  <a:ext cx="96" cy="96"/>
                </a:xfrm>
                <a:prstGeom prst="ellipse">
                  <a:avLst/>
                </a:prstGeom>
                <a:solidFill>
                  <a:srgbClr val="FFFF66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562" name="Group 50"/>
              <p:cNvGrpSpPr>
                <a:grpSpLocks/>
              </p:cNvGrpSpPr>
              <p:nvPr/>
            </p:nvGrpSpPr>
            <p:grpSpPr bwMode="auto">
              <a:xfrm>
                <a:off x="1248" y="2928"/>
                <a:ext cx="192" cy="192"/>
                <a:chOff x="1824" y="2352"/>
                <a:chExt cx="192" cy="192"/>
              </a:xfrm>
            </p:grpSpPr>
            <p:sp>
              <p:nvSpPr>
                <p:cNvPr id="44611" name="Rectangle 51"/>
                <p:cNvSpPr>
                  <a:spLocks noChangeArrowheads="1"/>
                </p:cNvSpPr>
                <p:nvPr/>
              </p:nvSpPr>
              <p:spPr bwMode="auto">
                <a:xfrm>
                  <a:off x="1824" y="2352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612" name="Oval 52"/>
                <p:cNvSpPr>
                  <a:spLocks noChangeArrowheads="1"/>
                </p:cNvSpPr>
                <p:nvPr/>
              </p:nvSpPr>
              <p:spPr bwMode="auto">
                <a:xfrm>
                  <a:off x="1872" y="2400"/>
                  <a:ext cx="96" cy="96"/>
                </a:xfrm>
                <a:prstGeom prst="ellipse">
                  <a:avLst/>
                </a:prstGeom>
                <a:solidFill>
                  <a:srgbClr val="FFFF66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563" name="Group 53"/>
              <p:cNvGrpSpPr>
                <a:grpSpLocks/>
              </p:cNvGrpSpPr>
              <p:nvPr/>
            </p:nvGrpSpPr>
            <p:grpSpPr bwMode="auto">
              <a:xfrm>
                <a:off x="1056" y="2352"/>
                <a:ext cx="192" cy="192"/>
                <a:chOff x="1824" y="2352"/>
                <a:chExt cx="192" cy="192"/>
              </a:xfrm>
            </p:grpSpPr>
            <p:sp>
              <p:nvSpPr>
                <p:cNvPr id="44609" name="Rectangle 54"/>
                <p:cNvSpPr>
                  <a:spLocks noChangeArrowheads="1"/>
                </p:cNvSpPr>
                <p:nvPr/>
              </p:nvSpPr>
              <p:spPr bwMode="auto">
                <a:xfrm>
                  <a:off x="1824" y="2352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610" name="Oval 55"/>
                <p:cNvSpPr>
                  <a:spLocks noChangeArrowheads="1"/>
                </p:cNvSpPr>
                <p:nvPr/>
              </p:nvSpPr>
              <p:spPr bwMode="auto">
                <a:xfrm>
                  <a:off x="1872" y="2400"/>
                  <a:ext cx="96" cy="96"/>
                </a:xfrm>
                <a:prstGeom prst="ellipse">
                  <a:avLst/>
                </a:prstGeom>
                <a:solidFill>
                  <a:srgbClr val="FFFF66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564" name="Group 56"/>
              <p:cNvGrpSpPr>
                <a:grpSpLocks/>
              </p:cNvGrpSpPr>
              <p:nvPr/>
            </p:nvGrpSpPr>
            <p:grpSpPr bwMode="auto">
              <a:xfrm>
                <a:off x="1056" y="2544"/>
                <a:ext cx="192" cy="192"/>
                <a:chOff x="1824" y="2352"/>
                <a:chExt cx="192" cy="192"/>
              </a:xfrm>
            </p:grpSpPr>
            <p:sp>
              <p:nvSpPr>
                <p:cNvPr id="44607" name="Rectangle 57"/>
                <p:cNvSpPr>
                  <a:spLocks noChangeArrowheads="1"/>
                </p:cNvSpPr>
                <p:nvPr/>
              </p:nvSpPr>
              <p:spPr bwMode="auto">
                <a:xfrm>
                  <a:off x="1824" y="2352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608" name="Oval 58"/>
                <p:cNvSpPr>
                  <a:spLocks noChangeArrowheads="1"/>
                </p:cNvSpPr>
                <p:nvPr/>
              </p:nvSpPr>
              <p:spPr bwMode="auto">
                <a:xfrm>
                  <a:off x="1872" y="2400"/>
                  <a:ext cx="96" cy="96"/>
                </a:xfrm>
                <a:prstGeom prst="ellipse">
                  <a:avLst/>
                </a:prstGeom>
                <a:solidFill>
                  <a:srgbClr val="FFFF66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565" name="Group 59"/>
              <p:cNvGrpSpPr>
                <a:grpSpLocks/>
              </p:cNvGrpSpPr>
              <p:nvPr/>
            </p:nvGrpSpPr>
            <p:grpSpPr bwMode="auto">
              <a:xfrm>
                <a:off x="1056" y="2736"/>
                <a:ext cx="192" cy="192"/>
                <a:chOff x="1824" y="2352"/>
                <a:chExt cx="192" cy="192"/>
              </a:xfrm>
            </p:grpSpPr>
            <p:sp>
              <p:nvSpPr>
                <p:cNvPr id="44605" name="Rectangle 60"/>
                <p:cNvSpPr>
                  <a:spLocks noChangeArrowheads="1"/>
                </p:cNvSpPr>
                <p:nvPr/>
              </p:nvSpPr>
              <p:spPr bwMode="auto">
                <a:xfrm>
                  <a:off x="1824" y="2352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606" name="Oval 61"/>
                <p:cNvSpPr>
                  <a:spLocks noChangeArrowheads="1"/>
                </p:cNvSpPr>
                <p:nvPr/>
              </p:nvSpPr>
              <p:spPr bwMode="auto">
                <a:xfrm>
                  <a:off x="1872" y="2400"/>
                  <a:ext cx="96" cy="96"/>
                </a:xfrm>
                <a:prstGeom prst="ellipse">
                  <a:avLst/>
                </a:prstGeom>
                <a:solidFill>
                  <a:srgbClr val="FFFF66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566" name="Group 62"/>
              <p:cNvGrpSpPr>
                <a:grpSpLocks/>
              </p:cNvGrpSpPr>
              <p:nvPr/>
            </p:nvGrpSpPr>
            <p:grpSpPr bwMode="auto">
              <a:xfrm>
                <a:off x="1056" y="2928"/>
                <a:ext cx="192" cy="192"/>
                <a:chOff x="1824" y="2352"/>
                <a:chExt cx="192" cy="192"/>
              </a:xfrm>
            </p:grpSpPr>
            <p:sp>
              <p:nvSpPr>
                <p:cNvPr id="44603" name="Rectangle 63"/>
                <p:cNvSpPr>
                  <a:spLocks noChangeArrowheads="1"/>
                </p:cNvSpPr>
                <p:nvPr/>
              </p:nvSpPr>
              <p:spPr bwMode="auto">
                <a:xfrm>
                  <a:off x="1824" y="2352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604" name="Oval 64"/>
                <p:cNvSpPr>
                  <a:spLocks noChangeArrowheads="1"/>
                </p:cNvSpPr>
                <p:nvPr/>
              </p:nvSpPr>
              <p:spPr bwMode="auto">
                <a:xfrm>
                  <a:off x="1872" y="2400"/>
                  <a:ext cx="96" cy="96"/>
                </a:xfrm>
                <a:prstGeom prst="ellipse">
                  <a:avLst/>
                </a:prstGeom>
                <a:solidFill>
                  <a:srgbClr val="FFFF66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567" name="Group 65"/>
              <p:cNvGrpSpPr>
                <a:grpSpLocks/>
              </p:cNvGrpSpPr>
              <p:nvPr/>
            </p:nvGrpSpPr>
            <p:grpSpPr bwMode="auto">
              <a:xfrm>
                <a:off x="864" y="2352"/>
                <a:ext cx="192" cy="192"/>
                <a:chOff x="1824" y="2352"/>
                <a:chExt cx="192" cy="192"/>
              </a:xfrm>
            </p:grpSpPr>
            <p:sp>
              <p:nvSpPr>
                <p:cNvPr id="44601" name="Rectangle 66"/>
                <p:cNvSpPr>
                  <a:spLocks noChangeArrowheads="1"/>
                </p:cNvSpPr>
                <p:nvPr/>
              </p:nvSpPr>
              <p:spPr bwMode="auto">
                <a:xfrm>
                  <a:off x="1824" y="2352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602" name="Oval 67"/>
                <p:cNvSpPr>
                  <a:spLocks noChangeArrowheads="1"/>
                </p:cNvSpPr>
                <p:nvPr/>
              </p:nvSpPr>
              <p:spPr bwMode="auto">
                <a:xfrm>
                  <a:off x="1872" y="2400"/>
                  <a:ext cx="96" cy="96"/>
                </a:xfrm>
                <a:prstGeom prst="ellipse">
                  <a:avLst/>
                </a:prstGeom>
                <a:solidFill>
                  <a:srgbClr val="FFFF66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568" name="Group 68"/>
              <p:cNvGrpSpPr>
                <a:grpSpLocks/>
              </p:cNvGrpSpPr>
              <p:nvPr/>
            </p:nvGrpSpPr>
            <p:grpSpPr bwMode="auto">
              <a:xfrm>
                <a:off x="864" y="2544"/>
                <a:ext cx="192" cy="192"/>
                <a:chOff x="1824" y="2352"/>
                <a:chExt cx="192" cy="192"/>
              </a:xfrm>
            </p:grpSpPr>
            <p:sp>
              <p:nvSpPr>
                <p:cNvPr id="44599" name="Rectangle 69"/>
                <p:cNvSpPr>
                  <a:spLocks noChangeArrowheads="1"/>
                </p:cNvSpPr>
                <p:nvPr/>
              </p:nvSpPr>
              <p:spPr bwMode="auto">
                <a:xfrm>
                  <a:off x="1824" y="2352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600" name="Oval 70"/>
                <p:cNvSpPr>
                  <a:spLocks noChangeArrowheads="1"/>
                </p:cNvSpPr>
                <p:nvPr/>
              </p:nvSpPr>
              <p:spPr bwMode="auto">
                <a:xfrm>
                  <a:off x="1872" y="2400"/>
                  <a:ext cx="96" cy="96"/>
                </a:xfrm>
                <a:prstGeom prst="ellipse">
                  <a:avLst/>
                </a:prstGeom>
                <a:solidFill>
                  <a:srgbClr val="FFFF66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569" name="Group 71"/>
              <p:cNvGrpSpPr>
                <a:grpSpLocks/>
              </p:cNvGrpSpPr>
              <p:nvPr/>
            </p:nvGrpSpPr>
            <p:grpSpPr bwMode="auto">
              <a:xfrm>
                <a:off x="864" y="2736"/>
                <a:ext cx="192" cy="192"/>
                <a:chOff x="1824" y="2352"/>
                <a:chExt cx="192" cy="192"/>
              </a:xfrm>
            </p:grpSpPr>
            <p:sp>
              <p:nvSpPr>
                <p:cNvPr id="44597" name="Rectangle 72"/>
                <p:cNvSpPr>
                  <a:spLocks noChangeArrowheads="1"/>
                </p:cNvSpPr>
                <p:nvPr/>
              </p:nvSpPr>
              <p:spPr bwMode="auto">
                <a:xfrm>
                  <a:off x="1824" y="2352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598" name="Oval 73"/>
                <p:cNvSpPr>
                  <a:spLocks noChangeArrowheads="1"/>
                </p:cNvSpPr>
                <p:nvPr/>
              </p:nvSpPr>
              <p:spPr bwMode="auto">
                <a:xfrm>
                  <a:off x="1872" y="2400"/>
                  <a:ext cx="96" cy="96"/>
                </a:xfrm>
                <a:prstGeom prst="ellipse">
                  <a:avLst/>
                </a:prstGeom>
                <a:solidFill>
                  <a:srgbClr val="FFFF66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570" name="Group 74"/>
              <p:cNvGrpSpPr>
                <a:grpSpLocks/>
              </p:cNvGrpSpPr>
              <p:nvPr/>
            </p:nvGrpSpPr>
            <p:grpSpPr bwMode="auto">
              <a:xfrm>
                <a:off x="864" y="2928"/>
                <a:ext cx="192" cy="192"/>
                <a:chOff x="1824" y="2352"/>
                <a:chExt cx="192" cy="192"/>
              </a:xfrm>
            </p:grpSpPr>
            <p:sp>
              <p:nvSpPr>
                <p:cNvPr id="44595" name="Rectangle 75"/>
                <p:cNvSpPr>
                  <a:spLocks noChangeArrowheads="1"/>
                </p:cNvSpPr>
                <p:nvPr/>
              </p:nvSpPr>
              <p:spPr bwMode="auto">
                <a:xfrm>
                  <a:off x="1824" y="2352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596" name="Oval 76"/>
                <p:cNvSpPr>
                  <a:spLocks noChangeArrowheads="1"/>
                </p:cNvSpPr>
                <p:nvPr/>
              </p:nvSpPr>
              <p:spPr bwMode="auto">
                <a:xfrm>
                  <a:off x="1872" y="2400"/>
                  <a:ext cx="96" cy="96"/>
                </a:xfrm>
                <a:prstGeom prst="ellipse">
                  <a:avLst/>
                </a:prstGeom>
                <a:solidFill>
                  <a:srgbClr val="FFFF66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571" name="Group 77"/>
              <p:cNvGrpSpPr>
                <a:grpSpLocks/>
              </p:cNvGrpSpPr>
              <p:nvPr/>
            </p:nvGrpSpPr>
            <p:grpSpPr bwMode="auto">
              <a:xfrm>
                <a:off x="672" y="2352"/>
                <a:ext cx="192" cy="192"/>
                <a:chOff x="1824" y="2352"/>
                <a:chExt cx="192" cy="192"/>
              </a:xfrm>
            </p:grpSpPr>
            <p:sp>
              <p:nvSpPr>
                <p:cNvPr id="44593" name="Rectangle 78"/>
                <p:cNvSpPr>
                  <a:spLocks noChangeArrowheads="1"/>
                </p:cNvSpPr>
                <p:nvPr/>
              </p:nvSpPr>
              <p:spPr bwMode="auto">
                <a:xfrm>
                  <a:off x="1824" y="2352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594" name="Oval 79"/>
                <p:cNvSpPr>
                  <a:spLocks noChangeArrowheads="1"/>
                </p:cNvSpPr>
                <p:nvPr/>
              </p:nvSpPr>
              <p:spPr bwMode="auto">
                <a:xfrm>
                  <a:off x="1872" y="2400"/>
                  <a:ext cx="96" cy="96"/>
                </a:xfrm>
                <a:prstGeom prst="ellipse">
                  <a:avLst/>
                </a:prstGeom>
                <a:solidFill>
                  <a:srgbClr val="FFFF66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572" name="Group 80"/>
              <p:cNvGrpSpPr>
                <a:grpSpLocks/>
              </p:cNvGrpSpPr>
              <p:nvPr/>
            </p:nvGrpSpPr>
            <p:grpSpPr bwMode="auto">
              <a:xfrm>
                <a:off x="672" y="2544"/>
                <a:ext cx="192" cy="192"/>
                <a:chOff x="1824" y="2352"/>
                <a:chExt cx="192" cy="192"/>
              </a:xfrm>
            </p:grpSpPr>
            <p:sp>
              <p:nvSpPr>
                <p:cNvPr id="44591" name="Rectangle 81"/>
                <p:cNvSpPr>
                  <a:spLocks noChangeArrowheads="1"/>
                </p:cNvSpPr>
                <p:nvPr/>
              </p:nvSpPr>
              <p:spPr bwMode="auto">
                <a:xfrm>
                  <a:off x="1824" y="2352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592" name="Oval 82"/>
                <p:cNvSpPr>
                  <a:spLocks noChangeArrowheads="1"/>
                </p:cNvSpPr>
                <p:nvPr/>
              </p:nvSpPr>
              <p:spPr bwMode="auto">
                <a:xfrm>
                  <a:off x="1872" y="2400"/>
                  <a:ext cx="96" cy="96"/>
                </a:xfrm>
                <a:prstGeom prst="ellipse">
                  <a:avLst/>
                </a:prstGeom>
                <a:solidFill>
                  <a:srgbClr val="FFFF66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573" name="Group 83"/>
              <p:cNvGrpSpPr>
                <a:grpSpLocks/>
              </p:cNvGrpSpPr>
              <p:nvPr/>
            </p:nvGrpSpPr>
            <p:grpSpPr bwMode="auto">
              <a:xfrm>
                <a:off x="672" y="2736"/>
                <a:ext cx="192" cy="192"/>
                <a:chOff x="1824" y="2352"/>
                <a:chExt cx="192" cy="192"/>
              </a:xfrm>
            </p:grpSpPr>
            <p:sp>
              <p:nvSpPr>
                <p:cNvPr id="44589" name="Rectangle 84"/>
                <p:cNvSpPr>
                  <a:spLocks noChangeArrowheads="1"/>
                </p:cNvSpPr>
                <p:nvPr/>
              </p:nvSpPr>
              <p:spPr bwMode="auto">
                <a:xfrm>
                  <a:off x="1824" y="2352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590" name="Oval 85"/>
                <p:cNvSpPr>
                  <a:spLocks noChangeArrowheads="1"/>
                </p:cNvSpPr>
                <p:nvPr/>
              </p:nvSpPr>
              <p:spPr bwMode="auto">
                <a:xfrm>
                  <a:off x="1872" y="2400"/>
                  <a:ext cx="96" cy="96"/>
                </a:xfrm>
                <a:prstGeom prst="ellipse">
                  <a:avLst/>
                </a:prstGeom>
                <a:solidFill>
                  <a:srgbClr val="FFFF66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574" name="Group 86"/>
              <p:cNvGrpSpPr>
                <a:grpSpLocks/>
              </p:cNvGrpSpPr>
              <p:nvPr/>
            </p:nvGrpSpPr>
            <p:grpSpPr bwMode="auto">
              <a:xfrm>
                <a:off x="672" y="2928"/>
                <a:ext cx="192" cy="192"/>
                <a:chOff x="1824" y="2352"/>
                <a:chExt cx="192" cy="192"/>
              </a:xfrm>
            </p:grpSpPr>
            <p:sp>
              <p:nvSpPr>
                <p:cNvPr id="44587" name="Rectangle 87"/>
                <p:cNvSpPr>
                  <a:spLocks noChangeArrowheads="1"/>
                </p:cNvSpPr>
                <p:nvPr/>
              </p:nvSpPr>
              <p:spPr bwMode="auto">
                <a:xfrm>
                  <a:off x="1824" y="2352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588" name="Oval 88"/>
                <p:cNvSpPr>
                  <a:spLocks noChangeArrowheads="1"/>
                </p:cNvSpPr>
                <p:nvPr/>
              </p:nvSpPr>
              <p:spPr bwMode="auto">
                <a:xfrm>
                  <a:off x="1872" y="2400"/>
                  <a:ext cx="96" cy="96"/>
                </a:xfrm>
                <a:prstGeom prst="ellipse">
                  <a:avLst/>
                </a:prstGeom>
                <a:solidFill>
                  <a:srgbClr val="FFFF66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575" name="Group 89"/>
              <p:cNvGrpSpPr>
                <a:grpSpLocks/>
              </p:cNvGrpSpPr>
              <p:nvPr/>
            </p:nvGrpSpPr>
            <p:grpSpPr bwMode="auto">
              <a:xfrm>
                <a:off x="480" y="2352"/>
                <a:ext cx="192" cy="192"/>
                <a:chOff x="1824" y="2352"/>
                <a:chExt cx="192" cy="192"/>
              </a:xfrm>
            </p:grpSpPr>
            <p:sp>
              <p:nvSpPr>
                <p:cNvPr id="44585" name="Rectangle 90"/>
                <p:cNvSpPr>
                  <a:spLocks noChangeArrowheads="1"/>
                </p:cNvSpPr>
                <p:nvPr/>
              </p:nvSpPr>
              <p:spPr bwMode="auto">
                <a:xfrm>
                  <a:off x="1824" y="2352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586" name="Oval 91"/>
                <p:cNvSpPr>
                  <a:spLocks noChangeArrowheads="1"/>
                </p:cNvSpPr>
                <p:nvPr/>
              </p:nvSpPr>
              <p:spPr bwMode="auto">
                <a:xfrm>
                  <a:off x="1872" y="2400"/>
                  <a:ext cx="96" cy="96"/>
                </a:xfrm>
                <a:prstGeom prst="ellipse">
                  <a:avLst/>
                </a:prstGeom>
                <a:solidFill>
                  <a:srgbClr val="FFFF66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576" name="Group 92"/>
              <p:cNvGrpSpPr>
                <a:grpSpLocks/>
              </p:cNvGrpSpPr>
              <p:nvPr/>
            </p:nvGrpSpPr>
            <p:grpSpPr bwMode="auto">
              <a:xfrm>
                <a:off x="480" y="2544"/>
                <a:ext cx="192" cy="192"/>
                <a:chOff x="1824" y="2352"/>
                <a:chExt cx="192" cy="192"/>
              </a:xfrm>
            </p:grpSpPr>
            <p:sp>
              <p:nvSpPr>
                <p:cNvPr id="44583" name="Rectangle 93"/>
                <p:cNvSpPr>
                  <a:spLocks noChangeArrowheads="1"/>
                </p:cNvSpPr>
                <p:nvPr/>
              </p:nvSpPr>
              <p:spPr bwMode="auto">
                <a:xfrm>
                  <a:off x="1824" y="2352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584" name="Oval 94"/>
                <p:cNvSpPr>
                  <a:spLocks noChangeArrowheads="1"/>
                </p:cNvSpPr>
                <p:nvPr/>
              </p:nvSpPr>
              <p:spPr bwMode="auto">
                <a:xfrm>
                  <a:off x="1872" y="2400"/>
                  <a:ext cx="96" cy="96"/>
                </a:xfrm>
                <a:prstGeom prst="ellipse">
                  <a:avLst/>
                </a:prstGeom>
                <a:solidFill>
                  <a:srgbClr val="FFFF66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577" name="Group 95"/>
              <p:cNvGrpSpPr>
                <a:grpSpLocks/>
              </p:cNvGrpSpPr>
              <p:nvPr/>
            </p:nvGrpSpPr>
            <p:grpSpPr bwMode="auto">
              <a:xfrm>
                <a:off x="480" y="2736"/>
                <a:ext cx="192" cy="192"/>
                <a:chOff x="1824" y="2352"/>
                <a:chExt cx="192" cy="192"/>
              </a:xfrm>
            </p:grpSpPr>
            <p:sp>
              <p:nvSpPr>
                <p:cNvPr id="44581" name="Rectangle 96"/>
                <p:cNvSpPr>
                  <a:spLocks noChangeArrowheads="1"/>
                </p:cNvSpPr>
                <p:nvPr/>
              </p:nvSpPr>
              <p:spPr bwMode="auto">
                <a:xfrm>
                  <a:off x="1824" y="2352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582" name="Oval 97"/>
                <p:cNvSpPr>
                  <a:spLocks noChangeArrowheads="1"/>
                </p:cNvSpPr>
                <p:nvPr/>
              </p:nvSpPr>
              <p:spPr bwMode="auto">
                <a:xfrm>
                  <a:off x="1872" y="2400"/>
                  <a:ext cx="96" cy="96"/>
                </a:xfrm>
                <a:prstGeom prst="ellipse">
                  <a:avLst/>
                </a:prstGeom>
                <a:solidFill>
                  <a:srgbClr val="FFFF66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578" name="Group 98"/>
              <p:cNvGrpSpPr>
                <a:grpSpLocks/>
              </p:cNvGrpSpPr>
              <p:nvPr/>
            </p:nvGrpSpPr>
            <p:grpSpPr bwMode="auto">
              <a:xfrm>
                <a:off x="480" y="2928"/>
                <a:ext cx="192" cy="192"/>
                <a:chOff x="1824" y="2352"/>
                <a:chExt cx="192" cy="192"/>
              </a:xfrm>
            </p:grpSpPr>
            <p:sp>
              <p:nvSpPr>
                <p:cNvPr id="44579" name="Rectangle 99"/>
                <p:cNvSpPr>
                  <a:spLocks noChangeArrowheads="1"/>
                </p:cNvSpPr>
                <p:nvPr/>
              </p:nvSpPr>
              <p:spPr bwMode="auto">
                <a:xfrm>
                  <a:off x="1824" y="2352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580" name="Oval 100"/>
                <p:cNvSpPr>
                  <a:spLocks noChangeArrowheads="1"/>
                </p:cNvSpPr>
                <p:nvPr/>
              </p:nvSpPr>
              <p:spPr bwMode="auto">
                <a:xfrm>
                  <a:off x="1872" y="2400"/>
                  <a:ext cx="96" cy="96"/>
                </a:xfrm>
                <a:prstGeom prst="ellipse">
                  <a:avLst/>
                </a:prstGeom>
                <a:solidFill>
                  <a:srgbClr val="FFFF66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</p:grpSp>
        <p:sp>
          <p:nvSpPr>
            <p:cNvPr id="44545" name="AutoShape 101"/>
            <p:cNvSpPr>
              <a:spLocks noChangeArrowheads="1"/>
            </p:cNvSpPr>
            <p:nvPr/>
          </p:nvSpPr>
          <p:spPr bwMode="auto">
            <a:xfrm>
              <a:off x="432" y="2130"/>
              <a:ext cx="529" cy="429"/>
            </a:xfrm>
            <a:prstGeom prst="rightArrow">
              <a:avLst>
                <a:gd name="adj1" fmla="val 50000"/>
                <a:gd name="adj2" fmla="val 30828"/>
              </a:avLst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800">
                  <a:latin typeface="Verdana" pitchFamily="34" charset="0"/>
                  <a:ea typeface="굴림" pitchFamily="34" charset="-127"/>
                </a:rPr>
                <a:t>load</a:t>
              </a:r>
            </a:p>
          </p:txBody>
        </p:sp>
      </p:grpSp>
      <p:sp>
        <p:nvSpPr>
          <p:cNvPr id="44035" name="Rectangle 102"/>
          <p:cNvSpPr>
            <a:spLocks noGrp="1" noChangeArrowheads="1"/>
          </p:cNvSpPr>
          <p:nvPr>
            <p:ph type="title"/>
          </p:nvPr>
        </p:nvSpPr>
        <p:spPr>
          <a:xfrm>
            <a:off x="866775" y="152400"/>
            <a:ext cx="7162800" cy="635000"/>
          </a:xfrm>
        </p:spPr>
        <p:txBody>
          <a:bodyPr/>
          <a:lstStyle/>
          <a:p>
            <a:r>
              <a:rPr lang="en-US" altLang="ko-KR" sz="2800" smtClean="0">
                <a:ea typeface="굴림" pitchFamily="34" charset="-127"/>
              </a:rPr>
              <a:t>Vector Instruction Parallelism</a:t>
            </a:r>
          </a:p>
        </p:txBody>
      </p:sp>
      <p:sp>
        <p:nvSpPr>
          <p:cNvPr id="44036" name="Rectangle 103"/>
          <p:cNvSpPr>
            <a:spLocks noGrp="1" noChangeArrowheads="1"/>
          </p:cNvSpPr>
          <p:nvPr>
            <p:ph type="body" idx="1"/>
          </p:nvPr>
        </p:nvSpPr>
        <p:spPr>
          <a:xfrm>
            <a:off x="409575" y="996950"/>
            <a:ext cx="7651750" cy="660400"/>
          </a:xfrm>
        </p:spPr>
        <p:txBody>
          <a:bodyPr wrap="none" anchor="ctr">
            <a:spAutoFit/>
          </a:bodyPr>
          <a:lstStyle/>
          <a:p>
            <a:pPr>
              <a:buFontTx/>
              <a:buNone/>
            </a:pPr>
            <a:r>
              <a:rPr lang="en-US" altLang="ko-KR" sz="2000" smtClean="0">
                <a:ea typeface="굴림" pitchFamily="34" charset="-127"/>
              </a:rPr>
              <a:t>Can overlap execution of multiple vector instructions</a:t>
            </a:r>
          </a:p>
          <a:p>
            <a:pPr lvl="1"/>
            <a:r>
              <a:rPr lang="en-US" altLang="ko-KR" sz="1600" smtClean="0">
                <a:ea typeface="굴림" pitchFamily="34" charset="-127"/>
              </a:rPr>
              <a:t>example machine has 32 elements per vector register and 8 lanes</a:t>
            </a:r>
          </a:p>
        </p:txBody>
      </p:sp>
      <p:grpSp>
        <p:nvGrpSpPr>
          <p:cNvPr id="44037" name="Group 104"/>
          <p:cNvGrpSpPr>
            <a:grpSpLocks/>
          </p:cNvGrpSpPr>
          <p:nvPr/>
        </p:nvGrpSpPr>
        <p:grpSpPr bwMode="auto">
          <a:xfrm>
            <a:off x="685800" y="2014538"/>
            <a:ext cx="3276600" cy="1522412"/>
            <a:chOff x="432" y="1393"/>
            <a:chExt cx="2064" cy="959"/>
          </a:xfrm>
        </p:grpSpPr>
        <p:grpSp>
          <p:nvGrpSpPr>
            <p:cNvPr id="44445" name="Group 105"/>
            <p:cNvGrpSpPr>
              <a:grpSpLocks/>
            </p:cNvGrpSpPr>
            <p:nvPr/>
          </p:nvGrpSpPr>
          <p:grpSpPr bwMode="auto">
            <a:xfrm>
              <a:off x="960" y="1584"/>
              <a:ext cx="1536" cy="768"/>
              <a:chOff x="480" y="1584"/>
              <a:chExt cx="1536" cy="768"/>
            </a:xfrm>
          </p:grpSpPr>
          <p:grpSp>
            <p:nvGrpSpPr>
              <p:cNvPr id="44447" name="Group 106"/>
              <p:cNvGrpSpPr>
                <a:grpSpLocks/>
              </p:cNvGrpSpPr>
              <p:nvPr/>
            </p:nvGrpSpPr>
            <p:grpSpPr bwMode="auto">
              <a:xfrm>
                <a:off x="1824" y="1584"/>
                <a:ext cx="192" cy="192"/>
                <a:chOff x="1824" y="1584"/>
                <a:chExt cx="192" cy="192"/>
              </a:xfrm>
            </p:grpSpPr>
            <p:sp>
              <p:nvSpPr>
                <p:cNvPr id="44542" name="Rectangle 107"/>
                <p:cNvSpPr>
                  <a:spLocks noChangeArrowheads="1"/>
                </p:cNvSpPr>
                <p:nvPr/>
              </p:nvSpPr>
              <p:spPr bwMode="auto">
                <a:xfrm>
                  <a:off x="1824" y="158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543" name="Oval 108"/>
                <p:cNvSpPr>
                  <a:spLocks noChangeArrowheads="1"/>
                </p:cNvSpPr>
                <p:nvPr/>
              </p:nvSpPr>
              <p:spPr bwMode="auto">
                <a:xfrm>
                  <a:off x="1872" y="1632"/>
                  <a:ext cx="96" cy="96"/>
                </a:xfrm>
                <a:prstGeom prst="ellipse">
                  <a:avLst/>
                </a:prstGeom>
                <a:solidFill>
                  <a:schemeClr val="accent1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sp>
            <p:nvSpPr>
              <p:cNvPr id="44448" name="Rectangle 109"/>
              <p:cNvSpPr>
                <a:spLocks noChangeArrowheads="1"/>
              </p:cNvSpPr>
              <p:nvPr/>
            </p:nvSpPr>
            <p:spPr bwMode="auto">
              <a:xfrm>
                <a:off x="480" y="1584"/>
                <a:ext cx="1536" cy="768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grpSp>
            <p:nvGrpSpPr>
              <p:cNvPr id="44449" name="Group 110"/>
              <p:cNvGrpSpPr>
                <a:grpSpLocks/>
              </p:cNvGrpSpPr>
              <p:nvPr/>
            </p:nvGrpSpPr>
            <p:grpSpPr bwMode="auto">
              <a:xfrm>
                <a:off x="1824" y="1776"/>
                <a:ext cx="192" cy="192"/>
                <a:chOff x="1824" y="1584"/>
                <a:chExt cx="192" cy="192"/>
              </a:xfrm>
            </p:grpSpPr>
            <p:sp>
              <p:nvSpPr>
                <p:cNvPr id="44540" name="Rectangle 111"/>
                <p:cNvSpPr>
                  <a:spLocks noChangeArrowheads="1"/>
                </p:cNvSpPr>
                <p:nvPr/>
              </p:nvSpPr>
              <p:spPr bwMode="auto">
                <a:xfrm>
                  <a:off x="1824" y="158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541" name="Oval 112"/>
                <p:cNvSpPr>
                  <a:spLocks noChangeArrowheads="1"/>
                </p:cNvSpPr>
                <p:nvPr/>
              </p:nvSpPr>
              <p:spPr bwMode="auto">
                <a:xfrm>
                  <a:off x="1872" y="1632"/>
                  <a:ext cx="96" cy="96"/>
                </a:xfrm>
                <a:prstGeom prst="ellipse">
                  <a:avLst/>
                </a:prstGeom>
                <a:solidFill>
                  <a:schemeClr val="accent1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450" name="Group 113"/>
              <p:cNvGrpSpPr>
                <a:grpSpLocks/>
              </p:cNvGrpSpPr>
              <p:nvPr/>
            </p:nvGrpSpPr>
            <p:grpSpPr bwMode="auto">
              <a:xfrm>
                <a:off x="1824" y="1968"/>
                <a:ext cx="192" cy="192"/>
                <a:chOff x="1824" y="1584"/>
                <a:chExt cx="192" cy="192"/>
              </a:xfrm>
            </p:grpSpPr>
            <p:sp>
              <p:nvSpPr>
                <p:cNvPr id="44538" name="Rectangle 114"/>
                <p:cNvSpPr>
                  <a:spLocks noChangeArrowheads="1"/>
                </p:cNvSpPr>
                <p:nvPr/>
              </p:nvSpPr>
              <p:spPr bwMode="auto">
                <a:xfrm>
                  <a:off x="1824" y="158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539" name="Oval 115"/>
                <p:cNvSpPr>
                  <a:spLocks noChangeArrowheads="1"/>
                </p:cNvSpPr>
                <p:nvPr/>
              </p:nvSpPr>
              <p:spPr bwMode="auto">
                <a:xfrm>
                  <a:off x="1872" y="1632"/>
                  <a:ext cx="96" cy="96"/>
                </a:xfrm>
                <a:prstGeom prst="ellipse">
                  <a:avLst/>
                </a:prstGeom>
                <a:solidFill>
                  <a:schemeClr val="accent1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451" name="Group 116"/>
              <p:cNvGrpSpPr>
                <a:grpSpLocks/>
              </p:cNvGrpSpPr>
              <p:nvPr/>
            </p:nvGrpSpPr>
            <p:grpSpPr bwMode="auto">
              <a:xfrm>
                <a:off x="1824" y="2160"/>
                <a:ext cx="192" cy="192"/>
                <a:chOff x="1824" y="1584"/>
                <a:chExt cx="192" cy="192"/>
              </a:xfrm>
            </p:grpSpPr>
            <p:sp>
              <p:nvSpPr>
                <p:cNvPr id="44536" name="Rectangle 117"/>
                <p:cNvSpPr>
                  <a:spLocks noChangeArrowheads="1"/>
                </p:cNvSpPr>
                <p:nvPr/>
              </p:nvSpPr>
              <p:spPr bwMode="auto">
                <a:xfrm>
                  <a:off x="1824" y="158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537" name="Oval 118"/>
                <p:cNvSpPr>
                  <a:spLocks noChangeArrowheads="1"/>
                </p:cNvSpPr>
                <p:nvPr/>
              </p:nvSpPr>
              <p:spPr bwMode="auto">
                <a:xfrm>
                  <a:off x="1872" y="1632"/>
                  <a:ext cx="96" cy="96"/>
                </a:xfrm>
                <a:prstGeom prst="ellipse">
                  <a:avLst/>
                </a:prstGeom>
                <a:solidFill>
                  <a:schemeClr val="accent1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452" name="Group 119"/>
              <p:cNvGrpSpPr>
                <a:grpSpLocks/>
              </p:cNvGrpSpPr>
              <p:nvPr/>
            </p:nvGrpSpPr>
            <p:grpSpPr bwMode="auto">
              <a:xfrm>
                <a:off x="1632" y="1584"/>
                <a:ext cx="192" cy="192"/>
                <a:chOff x="1824" y="1584"/>
                <a:chExt cx="192" cy="192"/>
              </a:xfrm>
            </p:grpSpPr>
            <p:sp>
              <p:nvSpPr>
                <p:cNvPr id="44534" name="Rectangle 120"/>
                <p:cNvSpPr>
                  <a:spLocks noChangeArrowheads="1"/>
                </p:cNvSpPr>
                <p:nvPr/>
              </p:nvSpPr>
              <p:spPr bwMode="auto">
                <a:xfrm>
                  <a:off x="1824" y="158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535" name="Oval 121"/>
                <p:cNvSpPr>
                  <a:spLocks noChangeArrowheads="1"/>
                </p:cNvSpPr>
                <p:nvPr/>
              </p:nvSpPr>
              <p:spPr bwMode="auto">
                <a:xfrm>
                  <a:off x="1872" y="1632"/>
                  <a:ext cx="96" cy="96"/>
                </a:xfrm>
                <a:prstGeom prst="ellipse">
                  <a:avLst/>
                </a:prstGeom>
                <a:solidFill>
                  <a:schemeClr val="accent1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453" name="Group 122"/>
              <p:cNvGrpSpPr>
                <a:grpSpLocks/>
              </p:cNvGrpSpPr>
              <p:nvPr/>
            </p:nvGrpSpPr>
            <p:grpSpPr bwMode="auto">
              <a:xfrm>
                <a:off x="1632" y="1776"/>
                <a:ext cx="192" cy="192"/>
                <a:chOff x="1824" y="1584"/>
                <a:chExt cx="192" cy="192"/>
              </a:xfrm>
            </p:grpSpPr>
            <p:sp>
              <p:nvSpPr>
                <p:cNvPr id="44532" name="Rectangle 123"/>
                <p:cNvSpPr>
                  <a:spLocks noChangeArrowheads="1"/>
                </p:cNvSpPr>
                <p:nvPr/>
              </p:nvSpPr>
              <p:spPr bwMode="auto">
                <a:xfrm>
                  <a:off x="1824" y="158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533" name="Oval 124"/>
                <p:cNvSpPr>
                  <a:spLocks noChangeArrowheads="1"/>
                </p:cNvSpPr>
                <p:nvPr/>
              </p:nvSpPr>
              <p:spPr bwMode="auto">
                <a:xfrm>
                  <a:off x="1872" y="1632"/>
                  <a:ext cx="96" cy="96"/>
                </a:xfrm>
                <a:prstGeom prst="ellipse">
                  <a:avLst/>
                </a:prstGeom>
                <a:solidFill>
                  <a:schemeClr val="accent1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454" name="Group 125"/>
              <p:cNvGrpSpPr>
                <a:grpSpLocks/>
              </p:cNvGrpSpPr>
              <p:nvPr/>
            </p:nvGrpSpPr>
            <p:grpSpPr bwMode="auto">
              <a:xfrm>
                <a:off x="1632" y="1968"/>
                <a:ext cx="192" cy="192"/>
                <a:chOff x="1824" y="1584"/>
                <a:chExt cx="192" cy="192"/>
              </a:xfrm>
            </p:grpSpPr>
            <p:sp>
              <p:nvSpPr>
                <p:cNvPr id="44530" name="Rectangle 126"/>
                <p:cNvSpPr>
                  <a:spLocks noChangeArrowheads="1"/>
                </p:cNvSpPr>
                <p:nvPr/>
              </p:nvSpPr>
              <p:spPr bwMode="auto">
                <a:xfrm>
                  <a:off x="1824" y="158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531" name="Oval 127"/>
                <p:cNvSpPr>
                  <a:spLocks noChangeArrowheads="1"/>
                </p:cNvSpPr>
                <p:nvPr/>
              </p:nvSpPr>
              <p:spPr bwMode="auto">
                <a:xfrm>
                  <a:off x="1872" y="1632"/>
                  <a:ext cx="96" cy="96"/>
                </a:xfrm>
                <a:prstGeom prst="ellipse">
                  <a:avLst/>
                </a:prstGeom>
                <a:solidFill>
                  <a:schemeClr val="accent1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455" name="Group 128"/>
              <p:cNvGrpSpPr>
                <a:grpSpLocks/>
              </p:cNvGrpSpPr>
              <p:nvPr/>
            </p:nvGrpSpPr>
            <p:grpSpPr bwMode="auto">
              <a:xfrm>
                <a:off x="1632" y="2160"/>
                <a:ext cx="192" cy="192"/>
                <a:chOff x="1824" y="1584"/>
                <a:chExt cx="192" cy="192"/>
              </a:xfrm>
            </p:grpSpPr>
            <p:sp>
              <p:nvSpPr>
                <p:cNvPr id="44528" name="Rectangle 129"/>
                <p:cNvSpPr>
                  <a:spLocks noChangeArrowheads="1"/>
                </p:cNvSpPr>
                <p:nvPr/>
              </p:nvSpPr>
              <p:spPr bwMode="auto">
                <a:xfrm>
                  <a:off x="1824" y="158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529" name="Oval 130"/>
                <p:cNvSpPr>
                  <a:spLocks noChangeArrowheads="1"/>
                </p:cNvSpPr>
                <p:nvPr/>
              </p:nvSpPr>
              <p:spPr bwMode="auto">
                <a:xfrm>
                  <a:off x="1872" y="1632"/>
                  <a:ext cx="96" cy="96"/>
                </a:xfrm>
                <a:prstGeom prst="ellipse">
                  <a:avLst/>
                </a:prstGeom>
                <a:solidFill>
                  <a:schemeClr val="accent1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456" name="Group 131"/>
              <p:cNvGrpSpPr>
                <a:grpSpLocks/>
              </p:cNvGrpSpPr>
              <p:nvPr/>
            </p:nvGrpSpPr>
            <p:grpSpPr bwMode="auto">
              <a:xfrm>
                <a:off x="1440" y="1584"/>
                <a:ext cx="192" cy="192"/>
                <a:chOff x="1824" y="1584"/>
                <a:chExt cx="192" cy="192"/>
              </a:xfrm>
            </p:grpSpPr>
            <p:sp>
              <p:nvSpPr>
                <p:cNvPr id="44526" name="Rectangle 132"/>
                <p:cNvSpPr>
                  <a:spLocks noChangeArrowheads="1"/>
                </p:cNvSpPr>
                <p:nvPr/>
              </p:nvSpPr>
              <p:spPr bwMode="auto">
                <a:xfrm>
                  <a:off x="1824" y="158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527" name="Oval 133"/>
                <p:cNvSpPr>
                  <a:spLocks noChangeArrowheads="1"/>
                </p:cNvSpPr>
                <p:nvPr/>
              </p:nvSpPr>
              <p:spPr bwMode="auto">
                <a:xfrm>
                  <a:off x="1872" y="1632"/>
                  <a:ext cx="96" cy="96"/>
                </a:xfrm>
                <a:prstGeom prst="ellipse">
                  <a:avLst/>
                </a:prstGeom>
                <a:solidFill>
                  <a:schemeClr val="accent1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457" name="Group 134"/>
              <p:cNvGrpSpPr>
                <a:grpSpLocks/>
              </p:cNvGrpSpPr>
              <p:nvPr/>
            </p:nvGrpSpPr>
            <p:grpSpPr bwMode="auto">
              <a:xfrm>
                <a:off x="1440" y="1776"/>
                <a:ext cx="192" cy="192"/>
                <a:chOff x="1824" y="1584"/>
                <a:chExt cx="192" cy="192"/>
              </a:xfrm>
            </p:grpSpPr>
            <p:sp>
              <p:nvSpPr>
                <p:cNvPr id="44524" name="Rectangle 135"/>
                <p:cNvSpPr>
                  <a:spLocks noChangeArrowheads="1"/>
                </p:cNvSpPr>
                <p:nvPr/>
              </p:nvSpPr>
              <p:spPr bwMode="auto">
                <a:xfrm>
                  <a:off x="1824" y="158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525" name="Oval 136"/>
                <p:cNvSpPr>
                  <a:spLocks noChangeArrowheads="1"/>
                </p:cNvSpPr>
                <p:nvPr/>
              </p:nvSpPr>
              <p:spPr bwMode="auto">
                <a:xfrm>
                  <a:off x="1872" y="1632"/>
                  <a:ext cx="96" cy="96"/>
                </a:xfrm>
                <a:prstGeom prst="ellipse">
                  <a:avLst/>
                </a:prstGeom>
                <a:solidFill>
                  <a:schemeClr val="accent1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458" name="Group 137"/>
              <p:cNvGrpSpPr>
                <a:grpSpLocks/>
              </p:cNvGrpSpPr>
              <p:nvPr/>
            </p:nvGrpSpPr>
            <p:grpSpPr bwMode="auto">
              <a:xfrm>
                <a:off x="1440" y="1968"/>
                <a:ext cx="192" cy="192"/>
                <a:chOff x="1824" y="1584"/>
                <a:chExt cx="192" cy="192"/>
              </a:xfrm>
            </p:grpSpPr>
            <p:sp>
              <p:nvSpPr>
                <p:cNvPr id="44522" name="Rectangle 138"/>
                <p:cNvSpPr>
                  <a:spLocks noChangeArrowheads="1"/>
                </p:cNvSpPr>
                <p:nvPr/>
              </p:nvSpPr>
              <p:spPr bwMode="auto">
                <a:xfrm>
                  <a:off x="1824" y="158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523" name="Oval 139"/>
                <p:cNvSpPr>
                  <a:spLocks noChangeArrowheads="1"/>
                </p:cNvSpPr>
                <p:nvPr/>
              </p:nvSpPr>
              <p:spPr bwMode="auto">
                <a:xfrm>
                  <a:off x="1872" y="1632"/>
                  <a:ext cx="96" cy="96"/>
                </a:xfrm>
                <a:prstGeom prst="ellipse">
                  <a:avLst/>
                </a:prstGeom>
                <a:solidFill>
                  <a:schemeClr val="accent1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459" name="Group 140"/>
              <p:cNvGrpSpPr>
                <a:grpSpLocks/>
              </p:cNvGrpSpPr>
              <p:nvPr/>
            </p:nvGrpSpPr>
            <p:grpSpPr bwMode="auto">
              <a:xfrm>
                <a:off x="1440" y="2160"/>
                <a:ext cx="192" cy="192"/>
                <a:chOff x="1824" y="1584"/>
                <a:chExt cx="192" cy="192"/>
              </a:xfrm>
            </p:grpSpPr>
            <p:sp>
              <p:nvSpPr>
                <p:cNvPr id="44520" name="Rectangle 141"/>
                <p:cNvSpPr>
                  <a:spLocks noChangeArrowheads="1"/>
                </p:cNvSpPr>
                <p:nvPr/>
              </p:nvSpPr>
              <p:spPr bwMode="auto">
                <a:xfrm>
                  <a:off x="1824" y="158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521" name="Oval 142"/>
                <p:cNvSpPr>
                  <a:spLocks noChangeArrowheads="1"/>
                </p:cNvSpPr>
                <p:nvPr/>
              </p:nvSpPr>
              <p:spPr bwMode="auto">
                <a:xfrm>
                  <a:off x="1872" y="1632"/>
                  <a:ext cx="96" cy="96"/>
                </a:xfrm>
                <a:prstGeom prst="ellipse">
                  <a:avLst/>
                </a:prstGeom>
                <a:solidFill>
                  <a:schemeClr val="accent1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460" name="Group 143"/>
              <p:cNvGrpSpPr>
                <a:grpSpLocks/>
              </p:cNvGrpSpPr>
              <p:nvPr/>
            </p:nvGrpSpPr>
            <p:grpSpPr bwMode="auto">
              <a:xfrm>
                <a:off x="1248" y="1584"/>
                <a:ext cx="192" cy="192"/>
                <a:chOff x="1824" y="1584"/>
                <a:chExt cx="192" cy="192"/>
              </a:xfrm>
            </p:grpSpPr>
            <p:sp>
              <p:nvSpPr>
                <p:cNvPr id="44518" name="Rectangle 144"/>
                <p:cNvSpPr>
                  <a:spLocks noChangeArrowheads="1"/>
                </p:cNvSpPr>
                <p:nvPr/>
              </p:nvSpPr>
              <p:spPr bwMode="auto">
                <a:xfrm>
                  <a:off x="1824" y="158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519" name="Oval 145"/>
                <p:cNvSpPr>
                  <a:spLocks noChangeArrowheads="1"/>
                </p:cNvSpPr>
                <p:nvPr/>
              </p:nvSpPr>
              <p:spPr bwMode="auto">
                <a:xfrm>
                  <a:off x="1872" y="1632"/>
                  <a:ext cx="96" cy="96"/>
                </a:xfrm>
                <a:prstGeom prst="ellipse">
                  <a:avLst/>
                </a:prstGeom>
                <a:solidFill>
                  <a:schemeClr val="accent1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461" name="Group 146"/>
              <p:cNvGrpSpPr>
                <a:grpSpLocks/>
              </p:cNvGrpSpPr>
              <p:nvPr/>
            </p:nvGrpSpPr>
            <p:grpSpPr bwMode="auto">
              <a:xfrm>
                <a:off x="1248" y="1776"/>
                <a:ext cx="192" cy="192"/>
                <a:chOff x="1824" y="1584"/>
                <a:chExt cx="192" cy="192"/>
              </a:xfrm>
            </p:grpSpPr>
            <p:sp>
              <p:nvSpPr>
                <p:cNvPr id="44516" name="Rectangle 147"/>
                <p:cNvSpPr>
                  <a:spLocks noChangeArrowheads="1"/>
                </p:cNvSpPr>
                <p:nvPr/>
              </p:nvSpPr>
              <p:spPr bwMode="auto">
                <a:xfrm>
                  <a:off x="1824" y="158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517" name="Oval 148"/>
                <p:cNvSpPr>
                  <a:spLocks noChangeArrowheads="1"/>
                </p:cNvSpPr>
                <p:nvPr/>
              </p:nvSpPr>
              <p:spPr bwMode="auto">
                <a:xfrm>
                  <a:off x="1872" y="1632"/>
                  <a:ext cx="96" cy="96"/>
                </a:xfrm>
                <a:prstGeom prst="ellipse">
                  <a:avLst/>
                </a:prstGeom>
                <a:solidFill>
                  <a:schemeClr val="accent1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462" name="Group 149"/>
              <p:cNvGrpSpPr>
                <a:grpSpLocks/>
              </p:cNvGrpSpPr>
              <p:nvPr/>
            </p:nvGrpSpPr>
            <p:grpSpPr bwMode="auto">
              <a:xfrm>
                <a:off x="1248" y="1968"/>
                <a:ext cx="192" cy="192"/>
                <a:chOff x="1824" y="1584"/>
                <a:chExt cx="192" cy="192"/>
              </a:xfrm>
            </p:grpSpPr>
            <p:sp>
              <p:nvSpPr>
                <p:cNvPr id="44514" name="Rectangle 150"/>
                <p:cNvSpPr>
                  <a:spLocks noChangeArrowheads="1"/>
                </p:cNvSpPr>
                <p:nvPr/>
              </p:nvSpPr>
              <p:spPr bwMode="auto">
                <a:xfrm>
                  <a:off x="1824" y="158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515" name="Oval 151"/>
                <p:cNvSpPr>
                  <a:spLocks noChangeArrowheads="1"/>
                </p:cNvSpPr>
                <p:nvPr/>
              </p:nvSpPr>
              <p:spPr bwMode="auto">
                <a:xfrm>
                  <a:off x="1872" y="1632"/>
                  <a:ext cx="96" cy="96"/>
                </a:xfrm>
                <a:prstGeom prst="ellipse">
                  <a:avLst/>
                </a:prstGeom>
                <a:solidFill>
                  <a:schemeClr val="accent1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463" name="Group 152"/>
              <p:cNvGrpSpPr>
                <a:grpSpLocks/>
              </p:cNvGrpSpPr>
              <p:nvPr/>
            </p:nvGrpSpPr>
            <p:grpSpPr bwMode="auto">
              <a:xfrm>
                <a:off x="1248" y="2160"/>
                <a:ext cx="192" cy="192"/>
                <a:chOff x="1824" y="1584"/>
                <a:chExt cx="192" cy="192"/>
              </a:xfrm>
            </p:grpSpPr>
            <p:sp>
              <p:nvSpPr>
                <p:cNvPr id="44512" name="Rectangle 153"/>
                <p:cNvSpPr>
                  <a:spLocks noChangeArrowheads="1"/>
                </p:cNvSpPr>
                <p:nvPr/>
              </p:nvSpPr>
              <p:spPr bwMode="auto">
                <a:xfrm>
                  <a:off x="1824" y="158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513" name="Oval 154"/>
                <p:cNvSpPr>
                  <a:spLocks noChangeArrowheads="1"/>
                </p:cNvSpPr>
                <p:nvPr/>
              </p:nvSpPr>
              <p:spPr bwMode="auto">
                <a:xfrm>
                  <a:off x="1872" y="1632"/>
                  <a:ext cx="96" cy="96"/>
                </a:xfrm>
                <a:prstGeom prst="ellipse">
                  <a:avLst/>
                </a:prstGeom>
                <a:solidFill>
                  <a:schemeClr val="accent1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464" name="Group 155"/>
              <p:cNvGrpSpPr>
                <a:grpSpLocks/>
              </p:cNvGrpSpPr>
              <p:nvPr/>
            </p:nvGrpSpPr>
            <p:grpSpPr bwMode="auto">
              <a:xfrm>
                <a:off x="1056" y="1584"/>
                <a:ext cx="192" cy="192"/>
                <a:chOff x="1824" y="1584"/>
                <a:chExt cx="192" cy="192"/>
              </a:xfrm>
            </p:grpSpPr>
            <p:sp>
              <p:nvSpPr>
                <p:cNvPr id="44510" name="Rectangle 156"/>
                <p:cNvSpPr>
                  <a:spLocks noChangeArrowheads="1"/>
                </p:cNvSpPr>
                <p:nvPr/>
              </p:nvSpPr>
              <p:spPr bwMode="auto">
                <a:xfrm>
                  <a:off x="1824" y="158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511" name="Oval 157"/>
                <p:cNvSpPr>
                  <a:spLocks noChangeArrowheads="1"/>
                </p:cNvSpPr>
                <p:nvPr/>
              </p:nvSpPr>
              <p:spPr bwMode="auto">
                <a:xfrm>
                  <a:off x="1872" y="1632"/>
                  <a:ext cx="96" cy="96"/>
                </a:xfrm>
                <a:prstGeom prst="ellipse">
                  <a:avLst/>
                </a:prstGeom>
                <a:solidFill>
                  <a:schemeClr val="accent1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465" name="Group 158"/>
              <p:cNvGrpSpPr>
                <a:grpSpLocks/>
              </p:cNvGrpSpPr>
              <p:nvPr/>
            </p:nvGrpSpPr>
            <p:grpSpPr bwMode="auto">
              <a:xfrm>
                <a:off x="1056" y="1776"/>
                <a:ext cx="192" cy="192"/>
                <a:chOff x="1824" y="1584"/>
                <a:chExt cx="192" cy="192"/>
              </a:xfrm>
            </p:grpSpPr>
            <p:sp>
              <p:nvSpPr>
                <p:cNvPr id="44508" name="Rectangle 159"/>
                <p:cNvSpPr>
                  <a:spLocks noChangeArrowheads="1"/>
                </p:cNvSpPr>
                <p:nvPr/>
              </p:nvSpPr>
              <p:spPr bwMode="auto">
                <a:xfrm>
                  <a:off x="1824" y="158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509" name="Oval 160"/>
                <p:cNvSpPr>
                  <a:spLocks noChangeArrowheads="1"/>
                </p:cNvSpPr>
                <p:nvPr/>
              </p:nvSpPr>
              <p:spPr bwMode="auto">
                <a:xfrm>
                  <a:off x="1872" y="1632"/>
                  <a:ext cx="96" cy="96"/>
                </a:xfrm>
                <a:prstGeom prst="ellipse">
                  <a:avLst/>
                </a:prstGeom>
                <a:solidFill>
                  <a:schemeClr val="accent1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466" name="Group 161"/>
              <p:cNvGrpSpPr>
                <a:grpSpLocks/>
              </p:cNvGrpSpPr>
              <p:nvPr/>
            </p:nvGrpSpPr>
            <p:grpSpPr bwMode="auto">
              <a:xfrm>
                <a:off x="1056" y="1968"/>
                <a:ext cx="192" cy="192"/>
                <a:chOff x="1824" y="1584"/>
                <a:chExt cx="192" cy="192"/>
              </a:xfrm>
            </p:grpSpPr>
            <p:sp>
              <p:nvSpPr>
                <p:cNvPr id="44506" name="Rectangle 162"/>
                <p:cNvSpPr>
                  <a:spLocks noChangeArrowheads="1"/>
                </p:cNvSpPr>
                <p:nvPr/>
              </p:nvSpPr>
              <p:spPr bwMode="auto">
                <a:xfrm>
                  <a:off x="1824" y="158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507" name="Oval 163"/>
                <p:cNvSpPr>
                  <a:spLocks noChangeArrowheads="1"/>
                </p:cNvSpPr>
                <p:nvPr/>
              </p:nvSpPr>
              <p:spPr bwMode="auto">
                <a:xfrm>
                  <a:off x="1872" y="1632"/>
                  <a:ext cx="96" cy="96"/>
                </a:xfrm>
                <a:prstGeom prst="ellipse">
                  <a:avLst/>
                </a:prstGeom>
                <a:solidFill>
                  <a:schemeClr val="accent1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467" name="Group 164"/>
              <p:cNvGrpSpPr>
                <a:grpSpLocks/>
              </p:cNvGrpSpPr>
              <p:nvPr/>
            </p:nvGrpSpPr>
            <p:grpSpPr bwMode="auto">
              <a:xfrm>
                <a:off x="1056" y="2160"/>
                <a:ext cx="192" cy="192"/>
                <a:chOff x="1824" y="1584"/>
                <a:chExt cx="192" cy="192"/>
              </a:xfrm>
            </p:grpSpPr>
            <p:sp>
              <p:nvSpPr>
                <p:cNvPr id="44504" name="Rectangle 165"/>
                <p:cNvSpPr>
                  <a:spLocks noChangeArrowheads="1"/>
                </p:cNvSpPr>
                <p:nvPr/>
              </p:nvSpPr>
              <p:spPr bwMode="auto">
                <a:xfrm>
                  <a:off x="1824" y="158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505" name="Oval 166"/>
                <p:cNvSpPr>
                  <a:spLocks noChangeArrowheads="1"/>
                </p:cNvSpPr>
                <p:nvPr/>
              </p:nvSpPr>
              <p:spPr bwMode="auto">
                <a:xfrm>
                  <a:off x="1872" y="1632"/>
                  <a:ext cx="96" cy="96"/>
                </a:xfrm>
                <a:prstGeom prst="ellipse">
                  <a:avLst/>
                </a:prstGeom>
                <a:solidFill>
                  <a:schemeClr val="accent1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468" name="Group 167"/>
              <p:cNvGrpSpPr>
                <a:grpSpLocks/>
              </p:cNvGrpSpPr>
              <p:nvPr/>
            </p:nvGrpSpPr>
            <p:grpSpPr bwMode="auto">
              <a:xfrm>
                <a:off x="864" y="1584"/>
                <a:ext cx="192" cy="192"/>
                <a:chOff x="1824" y="1584"/>
                <a:chExt cx="192" cy="192"/>
              </a:xfrm>
            </p:grpSpPr>
            <p:sp>
              <p:nvSpPr>
                <p:cNvPr id="44502" name="Rectangle 168"/>
                <p:cNvSpPr>
                  <a:spLocks noChangeArrowheads="1"/>
                </p:cNvSpPr>
                <p:nvPr/>
              </p:nvSpPr>
              <p:spPr bwMode="auto">
                <a:xfrm>
                  <a:off x="1824" y="158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503" name="Oval 169"/>
                <p:cNvSpPr>
                  <a:spLocks noChangeArrowheads="1"/>
                </p:cNvSpPr>
                <p:nvPr/>
              </p:nvSpPr>
              <p:spPr bwMode="auto">
                <a:xfrm>
                  <a:off x="1872" y="1632"/>
                  <a:ext cx="96" cy="96"/>
                </a:xfrm>
                <a:prstGeom prst="ellipse">
                  <a:avLst/>
                </a:prstGeom>
                <a:solidFill>
                  <a:schemeClr val="accent1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469" name="Group 170"/>
              <p:cNvGrpSpPr>
                <a:grpSpLocks/>
              </p:cNvGrpSpPr>
              <p:nvPr/>
            </p:nvGrpSpPr>
            <p:grpSpPr bwMode="auto">
              <a:xfrm>
                <a:off x="864" y="1776"/>
                <a:ext cx="192" cy="192"/>
                <a:chOff x="1824" y="1584"/>
                <a:chExt cx="192" cy="192"/>
              </a:xfrm>
            </p:grpSpPr>
            <p:sp>
              <p:nvSpPr>
                <p:cNvPr id="44500" name="Rectangle 171"/>
                <p:cNvSpPr>
                  <a:spLocks noChangeArrowheads="1"/>
                </p:cNvSpPr>
                <p:nvPr/>
              </p:nvSpPr>
              <p:spPr bwMode="auto">
                <a:xfrm>
                  <a:off x="1824" y="158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501" name="Oval 172"/>
                <p:cNvSpPr>
                  <a:spLocks noChangeArrowheads="1"/>
                </p:cNvSpPr>
                <p:nvPr/>
              </p:nvSpPr>
              <p:spPr bwMode="auto">
                <a:xfrm>
                  <a:off x="1872" y="1632"/>
                  <a:ext cx="96" cy="96"/>
                </a:xfrm>
                <a:prstGeom prst="ellipse">
                  <a:avLst/>
                </a:prstGeom>
                <a:solidFill>
                  <a:schemeClr val="accent1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470" name="Group 173"/>
              <p:cNvGrpSpPr>
                <a:grpSpLocks/>
              </p:cNvGrpSpPr>
              <p:nvPr/>
            </p:nvGrpSpPr>
            <p:grpSpPr bwMode="auto">
              <a:xfrm>
                <a:off x="864" y="1968"/>
                <a:ext cx="192" cy="192"/>
                <a:chOff x="1824" y="1584"/>
                <a:chExt cx="192" cy="192"/>
              </a:xfrm>
            </p:grpSpPr>
            <p:sp>
              <p:nvSpPr>
                <p:cNvPr id="44498" name="Rectangle 174"/>
                <p:cNvSpPr>
                  <a:spLocks noChangeArrowheads="1"/>
                </p:cNvSpPr>
                <p:nvPr/>
              </p:nvSpPr>
              <p:spPr bwMode="auto">
                <a:xfrm>
                  <a:off x="1824" y="158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499" name="Oval 175"/>
                <p:cNvSpPr>
                  <a:spLocks noChangeArrowheads="1"/>
                </p:cNvSpPr>
                <p:nvPr/>
              </p:nvSpPr>
              <p:spPr bwMode="auto">
                <a:xfrm>
                  <a:off x="1872" y="1632"/>
                  <a:ext cx="96" cy="96"/>
                </a:xfrm>
                <a:prstGeom prst="ellipse">
                  <a:avLst/>
                </a:prstGeom>
                <a:solidFill>
                  <a:schemeClr val="accent1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471" name="Group 176"/>
              <p:cNvGrpSpPr>
                <a:grpSpLocks/>
              </p:cNvGrpSpPr>
              <p:nvPr/>
            </p:nvGrpSpPr>
            <p:grpSpPr bwMode="auto">
              <a:xfrm>
                <a:off x="864" y="2160"/>
                <a:ext cx="192" cy="192"/>
                <a:chOff x="1824" y="1584"/>
                <a:chExt cx="192" cy="192"/>
              </a:xfrm>
            </p:grpSpPr>
            <p:sp>
              <p:nvSpPr>
                <p:cNvPr id="44496" name="Rectangle 177"/>
                <p:cNvSpPr>
                  <a:spLocks noChangeArrowheads="1"/>
                </p:cNvSpPr>
                <p:nvPr/>
              </p:nvSpPr>
              <p:spPr bwMode="auto">
                <a:xfrm>
                  <a:off x="1824" y="158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497" name="Oval 178"/>
                <p:cNvSpPr>
                  <a:spLocks noChangeArrowheads="1"/>
                </p:cNvSpPr>
                <p:nvPr/>
              </p:nvSpPr>
              <p:spPr bwMode="auto">
                <a:xfrm>
                  <a:off x="1872" y="1632"/>
                  <a:ext cx="96" cy="96"/>
                </a:xfrm>
                <a:prstGeom prst="ellipse">
                  <a:avLst/>
                </a:prstGeom>
                <a:solidFill>
                  <a:schemeClr val="accent1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472" name="Group 179"/>
              <p:cNvGrpSpPr>
                <a:grpSpLocks/>
              </p:cNvGrpSpPr>
              <p:nvPr/>
            </p:nvGrpSpPr>
            <p:grpSpPr bwMode="auto">
              <a:xfrm>
                <a:off x="672" y="1584"/>
                <a:ext cx="192" cy="192"/>
                <a:chOff x="1824" y="1584"/>
                <a:chExt cx="192" cy="192"/>
              </a:xfrm>
            </p:grpSpPr>
            <p:sp>
              <p:nvSpPr>
                <p:cNvPr id="44494" name="Rectangle 180"/>
                <p:cNvSpPr>
                  <a:spLocks noChangeArrowheads="1"/>
                </p:cNvSpPr>
                <p:nvPr/>
              </p:nvSpPr>
              <p:spPr bwMode="auto">
                <a:xfrm>
                  <a:off x="1824" y="158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495" name="Oval 181"/>
                <p:cNvSpPr>
                  <a:spLocks noChangeArrowheads="1"/>
                </p:cNvSpPr>
                <p:nvPr/>
              </p:nvSpPr>
              <p:spPr bwMode="auto">
                <a:xfrm>
                  <a:off x="1872" y="1632"/>
                  <a:ext cx="96" cy="96"/>
                </a:xfrm>
                <a:prstGeom prst="ellipse">
                  <a:avLst/>
                </a:prstGeom>
                <a:solidFill>
                  <a:schemeClr val="accent1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473" name="Group 182"/>
              <p:cNvGrpSpPr>
                <a:grpSpLocks/>
              </p:cNvGrpSpPr>
              <p:nvPr/>
            </p:nvGrpSpPr>
            <p:grpSpPr bwMode="auto">
              <a:xfrm>
                <a:off x="672" y="1776"/>
                <a:ext cx="192" cy="192"/>
                <a:chOff x="1824" y="1584"/>
                <a:chExt cx="192" cy="192"/>
              </a:xfrm>
            </p:grpSpPr>
            <p:sp>
              <p:nvSpPr>
                <p:cNvPr id="44492" name="Rectangle 183"/>
                <p:cNvSpPr>
                  <a:spLocks noChangeArrowheads="1"/>
                </p:cNvSpPr>
                <p:nvPr/>
              </p:nvSpPr>
              <p:spPr bwMode="auto">
                <a:xfrm>
                  <a:off x="1824" y="158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493" name="Oval 184"/>
                <p:cNvSpPr>
                  <a:spLocks noChangeArrowheads="1"/>
                </p:cNvSpPr>
                <p:nvPr/>
              </p:nvSpPr>
              <p:spPr bwMode="auto">
                <a:xfrm>
                  <a:off x="1872" y="1632"/>
                  <a:ext cx="96" cy="96"/>
                </a:xfrm>
                <a:prstGeom prst="ellipse">
                  <a:avLst/>
                </a:prstGeom>
                <a:solidFill>
                  <a:schemeClr val="accent1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474" name="Group 185"/>
              <p:cNvGrpSpPr>
                <a:grpSpLocks/>
              </p:cNvGrpSpPr>
              <p:nvPr/>
            </p:nvGrpSpPr>
            <p:grpSpPr bwMode="auto">
              <a:xfrm>
                <a:off x="672" y="1968"/>
                <a:ext cx="192" cy="192"/>
                <a:chOff x="1824" y="1584"/>
                <a:chExt cx="192" cy="192"/>
              </a:xfrm>
            </p:grpSpPr>
            <p:sp>
              <p:nvSpPr>
                <p:cNvPr id="44490" name="Rectangle 186"/>
                <p:cNvSpPr>
                  <a:spLocks noChangeArrowheads="1"/>
                </p:cNvSpPr>
                <p:nvPr/>
              </p:nvSpPr>
              <p:spPr bwMode="auto">
                <a:xfrm>
                  <a:off x="1824" y="158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491" name="Oval 187"/>
                <p:cNvSpPr>
                  <a:spLocks noChangeArrowheads="1"/>
                </p:cNvSpPr>
                <p:nvPr/>
              </p:nvSpPr>
              <p:spPr bwMode="auto">
                <a:xfrm>
                  <a:off x="1872" y="1632"/>
                  <a:ext cx="96" cy="96"/>
                </a:xfrm>
                <a:prstGeom prst="ellipse">
                  <a:avLst/>
                </a:prstGeom>
                <a:solidFill>
                  <a:schemeClr val="accent1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475" name="Group 188"/>
              <p:cNvGrpSpPr>
                <a:grpSpLocks/>
              </p:cNvGrpSpPr>
              <p:nvPr/>
            </p:nvGrpSpPr>
            <p:grpSpPr bwMode="auto">
              <a:xfrm>
                <a:off x="672" y="2160"/>
                <a:ext cx="192" cy="192"/>
                <a:chOff x="1824" y="1584"/>
                <a:chExt cx="192" cy="192"/>
              </a:xfrm>
            </p:grpSpPr>
            <p:sp>
              <p:nvSpPr>
                <p:cNvPr id="44488" name="Rectangle 189"/>
                <p:cNvSpPr>
                  <a:spLocks noChangeArrowheads="1"/>
                </p:cNvSpPr>
                <p:nvPr/>
              </p:nvSpPr>
              <p:spPr bwMode="auto">
                <a:xfrm>
                  <a:off x="1824" y="158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489" name="Oval 190"/>
                <p:cNvSpPr>
                  <a:spLocks noChangeArrowheads="1"/>
                </p:cNvSpPr>
                <p:nvPr/>
              </p:nvSpPr>
              <p:spPr bwMode="auto">
                <a:xfrm>
                  <a:off x="1872" y="1632"/>
                  <a:ext cx="96" cy="96"/>
                </a:xfrm>
                <a:prstGeom prst="ellipse">
                  <a:avLst/>
                </a:prstGeom>
                <a:solidFill>
                  <a:schemeClr val="accent1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476" name="Group 191"/>
              <p:cNvGrpSpPr>
                <a:grpSpLocks/>
              </p:cNvGrpSpPr>
              <p:nvPr/>
            </p:nvGrpSpPr>
            <p:grpSpPr bwMode="auto">
              <a:xfrm>
                <a:off x="480" y="1584"/>
                <a:ext cx="192" cy="192"/>
                <a:chOff x="1824" y="1584"/>
                <a:chExt cx="192" cy="192"/>
              </a:xfrm>
            </p:grpSpPr>
            <p:sp>
              <p:nvSpPr>
                <p:cNvPr id="44486" name="Rectangle 192"/>
                <p:cNvSpPr>
                  <a:spLocks noChangeArrowheads="1"/>
                </p:cNvSpPr>
                <p:nvPr/>
              </p:nvSpPr>
              <p:spPr bwMode="auto">
                <a:xfrm>
                  <a:off x="1824" y="158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487" name="Oval 193"/>
                <p:cNvSpPr>
                  <a:spLocks noChangeArrowheads="1"/>
                </p:cNvSpPr>
                <p:nvPr/>
              </p:nvSpPr>
              <p:spPr bwMode="auto">
                <a:xfrm>
                  <a:off x="1872" y="1632"/>
                  <a:ext cx="96" cy="96"/>
                </a:xfrm>
                <a:prstGeom prst="ellipse">
                  <a:avLst/>
                </a:prstGeom>
                <a:solidFill>
                  <a:schemeClr val="accent1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477" name="Group 194"/>
              <p:cNvGrpSpPr>
                <a:grpSpLocks/>
              </p:cNvGrpSpPr>
              <p:nvPr/>
            </p:nvGrpSpPr>
            <p:grpSpPr bwMode="auto">
              <a:xfrm>
                <a:off x="480" y="1776"/>
                <a:ext cx="192" cy="192"/>
                <a:chOff x="1824" y="1584"/>
                <a:chExt cx="192" cy="192"/>
              </a:xfrm>
            </p:grpSpPr>
            <p:sp>
              <p:nvSpPr>
                <p:cNvPr id="44484" name="Rectangle 195"/>
                <p:cNvSpPr>
                  <a:spLocks noChangeArrowheads="1"/>
                </p:cNvSpPr>
                <p:nvPr/>
              </p:nvSpPr>
              <p:spPr bwMode="auto">
                <a:xfrm>
                  <a:off x="1824" y="158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485" name="Oval 196"/>
                <p:cNvSpPr>
                  <a:spLocks noChangeArrowheads="1"/>
                </p:cNvSpPr>
                <p:nvPr/>
              </p:nvSpPr>
              <p:spPr bwMode="auto">
                <a:xfrm>
                  <a:off x="1872" y="1632"/>
                  <a:ext cx="96" cy="96"/>
                </a:xfrm>
                <a:prstGeom prst="ellipse">
                  <a:avLst/>
                </a:prstGeom>
                <a:solidFill>
                  <a:schemeClr val="accent1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478" name="Group 197"/>
              <p:cNvGrpSpPr>
                <a:grpSpLocks/>
              </p:cNvGrpSpPr>
              <p:nvPr/>
            </p:nvGrpSpPr>
            <p:grpSpPr bwMode="auto">
              <a:xfrm>
                <a:off x="480" y="1968"/>
                <a:ext cx="192" cy="192"/>
                <a:chOff x="1824" y="1584"/>
                <a:chExt cx="192" cy="192"/>
              </a:xfrm>
            </p:grpSpPr>
            <p:sp>
              <p:nvSpPr>
                <p:cNvPr id="44482" name="Rectangle 198"/>
                <p:cNvSpPr>
                  <a:spLocks noChangeArrowheads="1"/>
                </p:cNvSpPr>
                <p:nvPr/>
              </p:nvSpPr>
              <p:spPr bwMode="auto">
                <a:xfrm>
                  <a:off x="1824" y="158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483" name="Oval 199"/>
                <p:cNvSpPr>
                  <a:spLocks noChangeArrowheads="1"/>
                </p:cNvSpPr>
                <p:nvPr/>
              </p:nvSpPr>
              <p:spPr bwMode="auto">
                <a:xfrm>
                  <a:off x="1872" y="1632"/>
                  <a:ext cx="96" cy="96"/>
                </a:xfrm>
                <a:prstGeom prst="ellipse">
                  <a:avLst/>
                </a:prstGeom>
                <a:solidFill>
                  <a:schemeClr val="accent1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479" name="Group 200"/>
              <p:cNvGrpSpPr>
                <a:grpSpLocks/>
              </p:cNvGrpSpPr>
              <p:nvPr/>
            </p:nvGrpSpPr>
            <p:grpSpPr bwMode="auto">
              <a:xfrm>
                <a:off x="480" y="2160"/>
                <a:ext cx="192" cy="192"/>
                <a:chOff x="1824" y="1584"/>
                <a:chExt cx="192" cy="192"/>
              </a:xfrm>
            </p:grpSpPr>
            <p:sp>
              <p:nvSpPr>
                <p:cNvPr id="44480" name="Rectangle 201"/>
                <p:cNvSpPr>
                  <a:spLocks noChangeArrowheads="1"/>
                </p:cNvSpPr>
                <p:nvPr/>
              </p:nvSpPr>
              <p:spPr bwMode="auto">
                <a:xfrm>
                  <a:off x="1824" y="158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481" name="Oval 202"/>
                <p:cNvSpPr>
                  <a:spLocks noChangeArrowheads="1"/>
                </p:cNvSpPr>
                <p:nvPr/>
              </p:nvSpPr>
              <p:spPr bwMode="auto">
                <a:xfrm>
                  <a:off x="1872" y="1632"/>
                  <a:ext cx="96" cy="96"/>
                </a:xfrm>
                <a:prstGeom prst="ellipse">
                  <a:avLst/>
                </a:prstGeom>
                <a:solidFill>
                  <a:schemeClr val="accent1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</p:grpSp>
        <p:sp>
          <p:nvSpPr>
            <p:cNvPr id="44446" name="AutoShape 203"/>
            <p:cNvSpPr>
              <a:spLocks noChangeArrowheads="1"/>
            </p:cNvSpPr>
            <p:nvPr/>
          </p:nvSpPr>
          <p:spPr bwMode="auto">
            <a:xfrm>
              <a:off x="432" y="1393"/>
              <a:ext cx="529" cy="429"/>
            </a:xfrm>
            <a:prstGeom prst="rightArrow">
              <a:avLst>
                <a:gd name="adj1" fmla="val 50000"/>
                <a:gd name="adj2" fmla="val 30828"/>
              </a:avLst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800">
                  <a:latin typeface="Verdana" pitchFamily="34" charset="0"/>
                  <a:ea typeface="굴림" pitchFamily="34" charset="-127"/>
                </a:rPr>
                <a:t>load</a:t>
              </a:r>
            </a:p>
          </p:txBody>
        </p:sp>
      </p:grpSp>
      <p:grpSp>
        <p:nvGrpSpPr>
          <p:cNvPr id="44038" name="Group 204"/>
          <p:cNvGrpSpPr>
            <a:grpSpLocks/>
          </p:cNvGrpSpPr>
          <p:nvPr/>
        </p:nvGrpSpPr>
        <p:grpSpPr bwMode="auto">
          <a:xfrm>
            <a:off x="3200400" y="2270125"/>
            <a:ext cx="3200400" cy="1571625"/>
            <a:chOff x="2016" y="1554"/>
            <a:chExt cx="2016" cy="990"/>
          </a:xfrm>
        </p:grpSpPr>
        <p:grpSp>
          <p:nvGrpSpPr>
            <p:cNvPr id="44346" name="Group 205"/>
            <p:cNvGrpSpPr>
              <a:grpSpLocks/>
            </p:cNvGrpSpPr>
            <p:nvPr/>
          </p:nvGrpSpPr>
          <p:grpSpPr bwMode="auto">
            <a:xfrm>
              <a:off x="2496" y="1776"/>
              <a:ext cx="1536" cy="768"/>
              <a:chOff x="2016" y="1776"/>
              <a:chExt cx="1536" cy="768"/>
            </a:xfrm>
          </p:grpSpPr>
          <p:grpSp>
            <p:nvGrpSpPr>
              <p:cNvPr id="44348" name="Group 206"/>
              <p:cNvGrpSpPr>
                <a:grpSpLocks/>
              </p:cNvGrpSpPr>
              <p:nvPr/>
            </p:nvGrpSpPr>
            <p:grpSpPr bwMode="auto">
              <a:xfrm>
                <a:off x="2016" y="1776"/>
                <a:ext cx="192" cy="192"/>
                <a:chOff x="2016" y="1776"/>
                <a:chExt cx="192" cy="192"/>
              </a:xfrm>
            </p:grpSpPr>
            <p:sp>
              <p:nvSpPr>
                <p:cNvPr id="44443" name="Rectangle 207"/>
                <p:cNvSpPr>
                  <a:spLocks noChangeArrowheads="1"/>
                </p:cNvSpPr>
                <p:nvPr/>
              </p:nvSpPr>
              <p:spPr bwMode="auto">
                <a:xfrm>
                  <a:off x="2016" y="1776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444" name="Freeform 208"/>
                <p:cNvSpPr>
                  <a:spLocks/>
                </p:cNvSpPr>
                <p:nvPr/>
              </p:nvSpPr>
              <p:spPr bwMode="auto">
                <a:xfrm>
                  <a:off x="2064" y="1824"/>
                  <a:ext cx="96" cy="96"/>
                </a:xfrm>
                <a:custGeom>
                  <a:avLst/>
                  <a:gdLst>
                    <a:gd name="T0" fmla="*/ 0 w 96"/>
                    <a:gd name="T1" fmla="*/ 96 h 96"/>
                    <a:gd name="T2" fmla="*/ 96 w 96"/>
                    <a:gd name="T3" fmla="*/ 96 h 96"/>
                    <a:gd name="T4" fmla="*/ 48 w 96"/>
                    <a:gd name="T5" fmla="*/ 0 h 96"/>
                    <a:gd name="T6" fmla="*/ 0 w 96"/>
                    <a:gd name="T7" fmla="*/ 96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6"/>
                    <a:gd name="T13" fmla="*/ 0 h 96"/>
                    <a:gd name="T14" fmla="*/ 96 w 96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6" h="96">
                      <a:moveTo>
                        <a:pt x="0" y="96"/>
                      </a:moveTo>
                      <a:lnTo>
                        <a:pt x="96" y="96"/>
                      </a:lnTo>
                      <a:lnTo>
                        <a:pt x="48" y="0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sp>
            <p:nvSpPr>
              <p:cNvPr id="44349" name="Rectangle 209"/>
              <p:cNvSpPr>
                <a:spLocks noChangeArrowheads="1"/>
              </p:cNvSpPr>
              <p:nvPr/>
            </p:nvSpPr>
            <p:spPr bwMode="auto">
              <a:xfrm>
                <a:off x="2016" y="1776"/>
                <a:ext cx="1536" cy="768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grpSp>
            <p:nvGrpSpPr>
              <p:cNvPr id="44350" name="Group 210"/>
              <p:cNvGrpSpPr>
                <a:grpSpLocks/>
              </p:cNvGrpSpPr>
              <p:nvPr/>
            </p:nvGrpSpPr>
            <p:grpSpPr bwMode="auto">
              <a:xfrm>
                <a:off x="2016" y="1968"/>
                <a:ext cx="192" cy="192"/>
                <a:chOff x="2016" y="1776"/>
                <a:chExt cx="192" cy="192"/>
              </a:xfrm>
            </p:grpSpPr>
            <p:sp>
              <p:nvSpPr>
                <p:cNvPr id="44441" name="Rectangle 211"/>
                <p:cNvSpPr>
                  <a:spLocks noChangeArrowheads="1"/>
                </p:cNvSpPr>
                <p:nvPr/>
              </p:nvSpPr>
              <p:spPr bwMode="auto">
                <a:xfrm>
                  <a:off x="2016" y="1776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442" name="Freeform 212"/>
                <p:cNvSpPr>
                  <a:spLocks/>
                </p:cNvSpPr>
                <p:nvPr/>
              </p:nvSpPr>
              <p:spPr bwMode="auto">
                <a:xfrm>
                  <a:off x="2064" y="1824"/>
                  <a:ext cx="96" cy="96"/>
                </a:xfrm>
                <a:custGeom>
                  <a:avLst/>
                  <a:gdLst>
                    <a:gd name="T0" fmla="*/ 0 w 96"/>
                    <a:gd name="T1" fmla="*/ 96 h 96"/>
                    <a:gd name="T2" fmla="*/ 96 w 96"/>
                    <a:gd name="T3" fmla="*/ 96 h 96"/>
                    <a:gd name="T4" fmla="*/ 48 w 96"/>
                    <a:gd name="T5" fmla="*/ 0 h 96"/>
                    <a:gd name="T6" fmla="*/ 0 w 96"/>
                    <a:gd name="T7" fmla="*/ 96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6"/>
                    <a:gd name="T13" fmla="*/ 0 h 96"/>
                    <a:gd name="T14" fmla="*/ 96 w 96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6" h="96">
                      <a:moveTo>
                        <a:pt x="0" y="96"/>
                      </a:moveTo>
                      <a:lnTo>
                        <a:pt x="96" y="96"/>
                      </a:lnTo>
                      <a:lnTo>
                        <a:pt x="48" y="0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44351" name="Group 213"/>
              <p:cNvGrpSpPr>
                <a:grpSpLocks/>
              </p:cNvGrpSpPr>
              <p:nvPr/>
            </p:nvGrpSpPr>
            <p:grpSpPr bwMode="auto">
              <a:xfrm>
                <a:off x="2016" y="2160"/>
                <a:ext cx="192" cy="192"/>
                <a:chOff x="2016" y="1776"/>
                <a:chExt cx="192" cy="192"/>
              </a:xfrm>
            </p:grpSpPr>
            <p:sp>
              <p:nvSpPr>
                <p:cNvPr id="44439" name="Rectangle 214"/>
                <p:cNvSpPr>
                  <a:spLocks noChangeArrowheads="1"/>
                </p:cNvSpPr>
                <p:nvPr/>
              </p:nvSpPr>
              <p:spPr bwMode="auto">
                <a:xfrm>
                  <a:off x="2016" y="1776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440" name="Freeform 215"/>
                <p:cNvSpPr>
                  <a:spLocks/>
                </p:cNvSpPr>
                <p:nvPr/>
              </p:nvSpPr>
              <p:spPr bwMode="auto">
                <a:xfrm>
                  <a:off x="2064" y="1824"/>
                  <a:ext cx="96" cy="96"/>
                </a:xfrm>
                <a:custGeom>
                  <a:avLst/>
                  <a:gdLst>
                    <a:gd name="T0" fmla="*/ 0 w 96"/>
                    <a:gd name="T1" fmla="*/ 96 h 96"/>
                    <a:gd name="T2" fmla="*/ 96 w 96"/>
                    <a:gd name="T3" fmla="*/ 96 h 96"/>
                    <a:gd name="T4" fmla="*/ 48 w 96"/>
                    <a:gd name="T5" fmla="*/ 0 h 96"/>
                    <a:gd name="T6" fmla="*/ 0 w 96"/>
                    <a:gd name="T7" fmla="*/ 96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6"/>
                    <a:gd name="T13" fmla="*/ 0 h 96"/>
                    <a:gd name="T14" fmla="*/ 96 w 96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6" h="96">
                      <a:moveTo>
                        <a:pt x="0" y="96"/>
                      </a:moveTo>
                      <a:lnTo>
                        <a:pt x="96" y="96"/>
                      </a:lnTo>
                      <a:lnTo>
                        <a:pt x="48" y="0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44352" name="Group 216"/>
              <p:cNvGrpSpPr>
                <a:grpSpLocks/>
              </p:cNvGrpSpPr>
              <p:nvPr/>
            </p:nvGrpSpPr>
            <p:grpSpPr bwMode="auto">
              <a:xfrm>
                <a:off x="2016" y="2352"/>
                <a:ext cx="192" cy="192"/>
                <a:chOff x="2016" y="1776"/>
                <a:chExt cx="192" cy="192"/>
              </a:xfrm>
            </p:grpSpPr>
            <p:sp>
              <p:nvSpPr>
                <p:cNvPr id="44437" name="Rectangle 217"/>
                <p:cNvSpPr>
                  <a:spLocks noChangeArrowheads="1"/>
                </p:cNvSpPr>
                <p:nvPr/>
              </p:nvSpPr>
              <p:spPr bwMode="auto">
                <a:xfrm>
                  <a:off x="2016" y="1776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438" name="Freeform 218"/>
                <p:cNvSpPr>
                  <a:spLocks/>
                </p:cNvSpPr>
                <p:nvPr/>
              </p:nvSpPr>
              <p:spPr bwMode="auto">
                <a:xfrm>
                  <a:off x="2064" y="1824"/>
                  <a:ext cx="96" cy="96"/>
                </a:xfrm>
                <a:custGeom>
                  <a:avLst/>
                  <a:gdLst>
                    <a:gd name="T0" fmla="*/ 0 w 96"/>
                    <a:gd name="T1" fmla="*/ 96 h 96"/>
                    <a:gd name="T2" fmla="*/ 96 w 96"/>
                    <a:gd name="T3" fmla="*/ 96 h 96"/>
                    <a:gd name="T4" fmla="*/ 48 w 96"/>
                    <a:gd name="T5" fmla="*/ 0 h 96"/>
                    <a:gd name="T6" fmla="*/ 0 w 96"/>
                    <a:gd name="T7" fmla="*/ 96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6"/>
                    <a:gd name="T13" fmla="*/ 0 h 96"/>
                    <a:gd name="T14" fmla="*/ 96 w 96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6" h="96">
                      <a:moveTo>
                        <a:pt x="0" y="96"/>
                      </a:moveTo>
                      <a:lnTo>
                        <a:pt x="96" y="96"/>
                      </a:lnTo>
                      <a:lnTo>
                        <a:pt x="48" y="0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44353" name="Group 219"/>
              <p:cNvGrpSpPr>
                <a:grpSpLocks/>
              </p:cNvGrpSpPr>
              <p:nvPr/>
            </p:nvGrpSpPr>
            <p:grpSpPr bwMode="auto">
              <a:xfrm>
                <a:off x="2208" y="1776"/>
                <a:ext cx="192" cy="192"/>
                <a:chOff x="2016" y="1776"/>
                <a:chExt cx="192" cy="192"/>
              </a:xfrm>
            </p:grpSpPr>
            <p:sp>
              <p:nvSpPr>
                <p:cNvPr id="44435" name="Rectangle 220"/>
                <p:cNvSpPr>
                  <a:spLocks noChangeArrowheads="1"/>
                </p:cNvSpPr>
                <p:nvPr/>
              </p:nvSpPr>
              <p:spPr bwMode="auto">
                <a:xfrm>
                  <a:off x="2016" y="1776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436" name="Freeform 221"/>
                <p:cNvSpPr>
                  <a:spLocks/>
                </p:cNvSpPr>
                <p:nvPr/>
              </p:nvSpPr>
              <p:spPr bwMode="auto">
                <a:xfrm>
                  <a:off x="2064" y="1824"/>
                  <a:ext cx="96" cy="96"/>
                </a:xfrm>
                <a:custGeom>
                  <a:avLst/>
                  <a:gdLst>
                    <a:gd name="T0" fmla="*/ 0 w 96"/>
                    <a:gd name="T1" fmla="*/ 96 h 96"/>
                    <a:gd name="T2" fmla="*/ 96 w 96"/>
                    <a:gd name="T3" fmla="*/ 96 h 96"/>
                    <a:gd name="T4" fmla="*/ 48 w 96"/>
                    <a:gd name="T5" fmla="*/ 0 h 96"/>
                    <a:gd name="T6" fmla="*/ 0 w 96"/>
                    <a:gd name="T7" fmla="*/ 96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6"/>
                    <a:gd name="T13" fmla="*/ 0 h 96"/>
                    <a:gd name="T14" fmla="*/ 96 w 96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6" h="96">
                      <a:moveTo>
                        <a:pt x="0" y="96"/>
                      </a:moveTo>
                      <a:lnTo>
                        <a:pt x="96" y="96"/>
                      </a:lnTo>
                      <a:lnTo>
                        <a:pt x="48" y="0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44354" name="Group 222"/>
              <p:cNvGrpSpPr>
                <a:grpSpLocks/>
              </p:cNvGrpSpPr>
              <p:nvPr/>
            </p:nvGrpSpPr>
            <p:grpSpPr bwMode="auto">
              <a:xfrm>
                <a:off x="2208" y="1968"/>
                <a:ext cx="192" cy="192"/>
                <a:chOff x="2016" y="1776"/>
                <a:chExt cx="192" cy="192"/>
              </a:xfrm>
            </p:grpSpPr>
            <p:sp>
              <p:nvSpPr>
                <p:cNvPr id="44433" name="Rectangle 223"/>
                <p:cNvSpPr>
                  <a:spLocks noChangeArrowheads="1"/>
                </p:cNvSpPr>
                <p:nvPr/>
              </p:nvSpPr>
              <p:spPr bwMode="auto">
                <a:xfrm>
                  <a:off x="2016" y="1776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434" name="Freeform 224"/>
                <p:cNvSpPr>
                  <a:spLocks/>
                </p:cNvSpPr>
                <p:nvPr/>
              </p:nvSpPr>
              <p:spPr bwMode="auto">
                <a:xfrm>
                  <a:off x="2064" y="1824"/>
                  <a:ext cx="96" cy="96"/>
                </a:xfrm>
                <a:custGeom>
                  <a:avLst/>
                  <a:gdLst>
                    <a:gd name="T0" fmla="*/ 0 w 96"/>
                    <a:gd name="T1" fmla="*/ 96 h 96"/>
                    <a:gd name="T2" fmla="*/ 96 w 96"/>
                    <a:gd name="T3" fmla="*/ 96 h 96"/>
                    <a:gd name="T4" fmla="*/ 48 w 96"/>
                    <a:gd name="T5" fmla="*/ 0 h 96"/>
                    <a:gd name="T6" fmla="*/ 0 w 96"/>
                    <a:gd name="T7" fmla="*/ 96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6"/>
                    <a:gd name="T13" fmla="*/ 0 h 96"/>
                    <a:gd name="T14" fmla="*/ 96 w 96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6" h="96">
                      <a:moveTo>
                        <a:pt x="0" y="96"/>
                      </a:moveTo>
                      <a:lnTo>
                        <a:pt x="96" y="96"/>
                      </a:lnTo>
                      <a:lnTo>
                        <a:pt x="48" y="0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44355" name="Group 225"/>
              <p:cNvGrpSpPr>
                <a:grpSpLocks/>
              </p:cNvGrpSpPr>
              <p:nvPr/>
            </p:nvGrpSpPr>
            <p:grpSpPr bwMode="auto">
              <a:xfrm>
                <a:off x="2208" y="2160"/>
                <a:ext cx="192" cy="192"/>
                <a:chOff x="2016" y="1776"/>
                <a:chExt cx="192" cy="192"/>
              </a:xfrm>
            </p:grpSpPr>
            <p:sp>
              <p:nvSpPr>
                <p:cNvPr id="44431" name="Rectangle 226"/>
                <p:cNvSpPr>
                  <a:spLocks noChangeArrowheads="1"/>
                </p:cNvSpPr>
                <p:nvPr/>
              </p:nvSpPr>
              <p:spPr bwMode="auto">
                <a:xfrm>
                  <a:off x="2016" y="1776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432" name="Freeform 227"/>
                <p:cNvSpPr>
                  <a:spLocks/>
                </p:cNvSpPr>
                <p:nvPr/>
              </p:nvSpPr>
              <p:spPr bwMode="auto">
                <a:xfrm>
                  <a:off x="2064" y="1824"/>
                  <a:ext cx="96" cy="96"/>
                </a:xfrm>
                <a:custGeom>
                  <a:avLst/>
                  <a:gdLst>
                    <a:gd name="T0" fmla="*/ 0 w 96"/>
                    <a:gd name="T1" fmla="*/ 96 h 96"/>
                    <a:gd name="T2" fmla="*/ 96 w 96"/>
                    <a:gd name="T3" fmla="*/ 96 h 96"/>
                    <a:gd name="T4" fmla="*/ 48 w 96"/>
                    <a:gd name="T5" fmla="*/ 0 h 96"/>
                    <a:gd name="T6" fmla="*/ 0 w 96"/>
                    <a:gd name="T7" fmla="*/ 96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6"/>
                    <a:gd name="T13" fmla="*/ 0 h 96"/>
                    <a:gd name="T14" fmla="*/ 96 w 96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6" h="96">
                      <a:moveTo>
                        <a:pt x="0" y="96"/>
                      </a:moveTo>
                      <a:lnTo>
                        <a:pt x="96" y="96"/>
                      </a:lnTo>
                      <a:lnTo>
                        <a:pt x="48" y="0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44356" name="Group 228"/>
              <p:cNvGrpSpPr>
                <a:grpSpLocks/>
              </p:cNvGrpSpPr>
              <p:nvPr/>
            </p:nvGrpSpPr>
            <p:grpSpPr bwMode="auto">
              <a:xfrm>
                <a:off x="2208" y="2352"/>
                <a:ext cx="192" cy="192"/>
                <a:chOff x="2016" y="1776"/>
                <a:chExt cx="192" cy="192"/>
              </a:xfrm>
            </p:grpSpPr>
            <p:sp>
              <p:nvSpPr>
                <p:cNvPr id="44429" name="Rectangle 229"/>
                <p:cNvSpPr>
                  <a:spLocks noChangeArrowheads="1"/>
                </p:cNvSpPr>
                <p:nvPr/>
              </p:nvSpPr>
              <p:spPr bwMode="auto">
                <a:xfrm>
                  <a:off x="2016" y="1776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430" name="Freeform 230"/>
                <p:cNvSpPr>
                  <a:spLocks/>
                </p:cNvSpPr>
                <p:nvPr/>
              </p:nvSpPr>
              <p:spPr bwMode="auto">
                <a:xfrm>
                  <a:off x="2064" y="1824"/>
                  <a:ext cx="96" cy="96"/>
                </a:xfrm>
                <a:custGeom>
                  <a:avLst/>
                  <a:gdLst>
                    <a:gd name="T0" fmla="*/ 0 w 96"/>
                    <a:gd name="T1" fmla="*/ 96 h 96"/>
                    <a:gd name="T2" fmla="*/ 96 w 96"/>
                    <a:gd name="T3" fmla="*/ 96 h 96"/>
                    <a:gd name="T4" fmla="*/ 48 w 96"/>
                    <a:gd name="T5" fmla="*/ 0 h 96"/>
                    <a:gd name="T6" fmla="*/ 0 w 96"/>
                    <a:gd name="T7" fmla="*/ 96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6"/>
                    <a:gd name="T13" fmla="*/ 0 h 96"/>
                    <a:gd name="T14" fmla="*/ 96 w 96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6" h="96">
                      <a:moveTo>
                        <a:pt x="0" y="96"/>
                      </a:moveTo>
                      <a:lnTo>
                        <a:pt x="96" y="96"/>
                      </a:lnTo>
                      <a:lnTo>
                        <a:pt x="48" y="0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44357" name="Group 231"/>
              <p:cNvGrpSpPr>
                <a:grpSpLocks/>
              </p:cNvGrpSpPr>
              <p:nvPr/>
            </p:nvGrpSpPr>
            <p:grpSpPr bwMode="auto">
              <a:xfrm>
                <a:off x="2400" y="1776"/>
                <a:ext cx="192" cy="192"/>
                <a:chOff x="2016" y="1776"/>
                <a:chExt cx="192" cy="192"/>
              </a:xfrm>
            </p:grpSpPr>
            <p:sp>
              <p:nvSpPr>
                <p:cNvPr id="44427" name="Rectangle 232"/>
                <p:cNvSpPr>
                  <a:spLocks noChangeArrowheads="1"/>
                </p:cNvSpPr>
                <p:nvPr/>
              </p:nvSpPr>
              <p:spPr bwMode="auto">
                <a:xfrm>
                  <a:off x="2016" y="1776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428" name="Freeform 233"/>
                <p:cNvSpPr>
                  <a:spLocks/>
                </p:cNvSpPr>
                <p:nvPr/>
              </p:nvSpPr>
              <p:spPr bwMode="auto">
                <a:xfrm>
                  <a:off x="2064" y="1824"/>
                  <a:ext cx="96" cy="96"/>
                </a:xfrm>
                <a:custGeom>
                  <a:avLst/>
                  <a:gdLst>
                    <a:gd name="T0" fmla="*/ 0 w 96"/>
                    <a:gd name="T1" fmla="*/ 96 h 96"/>
                    <a:gd name="T2" fmla="*/ 96 w 96"/>
                    <a:gd name="T3" fmla="*/ 96 h 96"/>
                    <a:gd name="T4" fmla="*/ 48 w 96"/>
                    <a:gd name="T5" fmla="*/ 0 h 96"/>
                    <a:gd name="T6" fmla="*/ 0 w 96"/>
                    <a:gd name="T7" fmla="*/ 96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6"/>
                    <a:gd name="T13" fmla="*/ 0 h 96"/>
                    <a:gd name="T14" fmla="*/ 96 w 96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6" h="96">
                      <a:moveTo>
                        <a:pt x="0" y="96"/>
                      </a:moveTo>
                      <a:lnTo>
                        <a:pt x="96" y="96"/>
                      </a:lnTo>
                      <a:lnTo>
                        <a:pt x="48" y="0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44358" name="Group 234"/>
              <p:cNvGrpSpPr>
                <a:grpSpLocks/>
              </p:cNvGrpSpPr>
              <p:nvPr/>
            </p:nvGrpSpPr>
            <p:grpSpPr bwMode="auto">
              <a:xfrm>
                <a:off x="2400" y="1968"/>
                <a:ext cx="192" cy="192"/>
                <a:chOff x="2016" y="1776"/>
                <a:chExt cx="192" cy="192"/>
              </a:xfrm>
            </p:grpSpPr>
            <p:sp>
              <p:nvSpPr>
                <p:cNvPr id="44425" name="Rectangle 235"/>
                <p:cNvSpPr>
                  <a:spLocks noChangeArrowheads="1"/>
                </p:cNvSpPr>
                <p:nvPr/>
              </p:nvSpPr>
              <p:spPr bwMode="auto">
                <a:xfrm>
                  <a:off x="2016" y="1776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426" name="Freeform 236"/>
                <p:cNvSpPr>
                  <a:spLocks/>
                </p:cNvSpPr>
                <p:nvPr/>
              </p:nvSpPr>
              <p:spPr bwMode="auto">
                <a:xfrm>
                  <a:off x="2064" y="1824"/>
                  <a:ext cx="96" cy="96"/>
                </a:xfrm>
                <a:custGeom>
                  <a:avLst/>
                  <a:gdLst>
                    <a:gd name="T0" fmla="*/ 0 w 96"/>
                    <a:gd name="T1" fmla="*/ 96 h 96"/>
                    <a:gd name="T2" fmla="*/ 96 w 96"/>
                    <a:gd name="T3" fmla="*/ 96 h 96"/>
                    <a:gd name="T4" fmla="*/ 48 w 96"/>
                    <a:gd name="T5" fmla="*/ 0 h 96"/>
                    <a:gd name="T6" fmla="*/ 0 w 96"/>
                    <a:gd name="T7" fmla="*/ 96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6"/>
                    <a:gd name="T13" fmla="*/ 0 h 96"/>
                    <a:gd name="T14" fmla="*/ 96 w 96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6" h="96">
                      <a:moveTo>
                        <a:pt x="0" y="96"/>
                      </a:moveTo>
                      <a:lnTo>
                        <a:pt x="96" y="96"/>
                      </a:lnTo>
                      <a:lnTo>
                        <a:pt x="48" y="0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44359" name="Group 237"/>
              <p:cNvGrpSpPr>
                <a:grpSpLocks/>
              </p:cNvGrpSpPr>
              <p:nvPr/>
            </p:nvGrpSpPr>
            <p:grpSpPr bwMode="auto">
              <a:xfrm>
                <a:off x="2400" y="2160"/>
                <a:ext cx="192" cy="192"/>
                <a:chOff x="2016" y="1776"/>
                <a:chExt cx="192" cy="192"/>
              </a:xfrm>
            </p:grpSpPr>
            <p:sp>
              <p:nvSpPr>
                <p:cNvPr id="44423" name="Rectangle 238"/>
                <p:cNvSpPr>
                  <a:spLocks noChangeArrowheads="1"/>
                </p:cNvSpPr>
                <p:nvPr/>
              </p:nvSpPr>
              <p:spPr bwMode="auto">
                <a:xfrm>
                  <a:off x="2016" y="1776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424" name="Freeform 239"/>
                <p:cNvSpPr>
                  <a:spLocks/>
                </p:cNvSpPr>
                <p:nvPr/>
              </p:nvSpPr>
              <p:spPr bwMode="auto">
                <a:xfrm>
                  <a:off x="2064" y="1824"/>
                  <a:ext cx="96" cy="96"/>
                </a:xfrm>
                <a:custGeom>
                  <a:avLst/>
                  <a:gdLst>
                    <a:gd name="T0" fmla="*/ 0 w 96"/>
                    <a:gd name="T1" fmla="*/ 96 h 96"/>
                    <a:gd name="T2" fmla="*/ 96 w 96"/>
                    <a:gd name="T3" fmla="*/ 96 h 96"/>
                    <a:gd name="T4" fmla="*/ 48 w 96"/>
                    <a:gd name="T5" fmla="*/ 0 h 96"/>
                    <a:gd name="T6" fmla="*/ 0 w 96"/>
                    <a:gd name="T7" fmla="*/ 96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6"/>
                    <a:gd name="T13" fmla="*/ 0 h 96"/>
                    <a:gd name="T14" fmla="*/ 96 w 96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6" h="96">
                      <a:moveTo>
                        <a:pt x="0" y="96"/>
                      </a:moveTo>
                      <a:lnTo>
                        <a:pt x="96" y="96"/>
                      </a:lnTo>
                      <a:lnTo>
                        <a:pt x="48" y="0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44360" name="Group 240"/>
              <p:cNvGrpSpPr>
                <a:grpSpLocks/>
              </p:cNvGrpSpPr>
              <p:nvPr/>
            </p:nvGrpSpPr>
            <p:grpSpPr bwMode="auto">
              <a:xfrm>
                <a:off x="2400" y="2352"/>
                <a:ext cx="192" cy="192"/>
                <a:chOff x="2016" y="1776"/>
                <a:chExt cx="192" cy="192"/>
              </a:xfrm>
            </p:grpSpPr>
            <p:sp>
              <p:nvSpPr>
                <p:cNvPr id="44421" name="Rectangle 241"/>
                <p:cNvSpPr>
                  <a:spLocks noChangeArrowheads="1"/>
                </p:cNvSpPr>
                <p:nvPr/>
              </p:nvSpPr>
              <p:spPr bwMode="auto">
                <a:xfrm>
                  <a:off x="2016" y="1776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422" name="Freeform 242"/>
                <p:cNvSpPr>
                  <a:spLocks/>
                </p:cNvSpPr>
                <p:nvPr/>
              </p:nvSpPr>
              <p:spPr bwMode="auto">
                <a:xfrm>
                  <a:off x="2064" y="1824"/>
                  <a:ext cx="96" cy="96"/>
                </a:xfrm>
                <a:custGeom>
                  <a:avLst/>
                  <a:gdLst>
                    <a:gd name="T0" fmla="*/ 0 w 96"/>
                    <a:gd name="T1" fmla="*/ 96 h 96"/>
                    <a:gd name="T2" fmla="*/ 96 w 96"/>
                    <a:gd name="T3" fmla="*/ 96 h 96"/>
                    <a:gd name="T4" fmla="*/ 48 w 96"/>
                    <a:gd name="T5" fmla="*/ 0 h 96"/>
                    <a:gd name="T6" fmla="*/ 0 w 96"/>
                    <a:gd name="T7" fmla="*/ 96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6"/>
                    <a:gd name="T13" fmla="*/ 0 h 96"/>
                    <a:gd name="T14" fmla="*/ 96 w 96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6" h="96">
                      <a:moveTo>
                        <a:pt x="0" y="96"/>
                      </a:moveTo>
                      <a:lnTo>
                        <a:pt x="96" y="96"/>
                      </a:lnTo>
                      <a:lnTo>
                        <a:pt x="48" y="0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44361" name="Group 243"/>
              <p:cNvGrpSpPr>
                <a:grpSpLocks/>
              </p:cNvGrpSpPr>
              <p:nvPr/>
            </p:nvGrpSpPr>
            <p:grpSpPr bwMode="auto">
              <a:xfrm>
                <a:off x="2592" y="1776"/>
                <a:ext cx="192" cy="192"/>
                <a:chOff x="2016" y="1776"/>
                <a:chExt cx="192" cy="192"/>
              </a:xfrm>
            </p:grpSpPr>
            <p:sp>
              <p:nvSpPr>
                <p:cNvPr id="44419" name="Rectangle 244"/>
                <p:cNvSpPr>
                  <a:spLocks noChangeArrowheads="1"/>
                </p:cNvSpPr>
                <p:nvPr/>
              </p:nvSpPr>
              <p:spPr bwMode="auto">
                <a:xfrm>
                  <a:off x="2016" y="1776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420" name="Freeform 245"/>
                <p:cNvSpPr>
                  <a:spLocks/>
                </p:cNvSpPr>
                <p:nvPr/>
              </p:nvSpPr>
              <p:spPr bwMode="auto">
                <a:xfrm>
                  <a:off x="2064" y="1824"/>
                  <a:ext cx="96" cy="96"/>
                </a:xfrm>
                <a:custGeom>
                  <a:avLst/>
                  <a:gdLst>
                    <a:gd name="T0" fmla="*/ 0 w 96"/>
                    <a:gd name="T1" fmla="*/ 96 h 96"/>
                    <a:gd name="T2" fmla="*/ 96 w 96"/>
                    <a:gd name="T3" fmla="*/ 96 h 96"/>
                    <a:gd name="T4" fmla="*/ 48 w 96"/>
                    <a:gd name="T5" fmla="*/ 0 h 96"/>
                    <a:gd name="T6" fmla="*/ 0 w 96"/>
                    <a:gd name="T7" fmla="*/ 96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6"/>
                    <a:gd name="T13" fmla="*/ 0 h 96"/>
                    <a:gd name="T14" fmla="*/ 96 w 96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6" h="96">
                      <a:moveTo>
                        <a:pt x="0" y="96"/>
                      </a:moveTo>
                      <a:lnTo>
                        <a:pt x="96" y="96"/>
                      </a:lnTo>
                      <a:lnTo>
                        <a:pt x="48" y="0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44362" name="Group 246"/>
              <p:cNvGrpSpPr>
                <a:grpSpLocks/>
              </p:cNvGrpSpPr>
              <p:nvPr/>
            </p:nvGrpSpPr>
            <p:grpSpPr bwMode="auto">
              <a:xfrm>
                <a:off x="2592" y="1968"/>
                <a:ext cx="192" cy="192"/>
                <a:chOff x="2016" y="1776"/>
                <a:chExt cx="192" cy="192"/>
              </a:xfrm>
            </p:grpSpPr>
            <p:sp>
              <p:nvSpPr>
                <p:cNvPr id="44417" name="Rectangle 247"/>
                <p:cNvSpPr>
                  <a:spLocks noChangeArrowheads="1"/>
                </p:cNvSpPr>
                <p:nvPr/>
              </p:nvSpPr>
              <p:spPr bwMode="auto">
                <a:xfrm>
                  <a:off x="2016" y="1776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418" name="Freeform 248"/>
                <p:cNvSpPr>
                  <a:spLocks/>
                </p:cNvSpPr>
                <p:nvPr/>
              </p:nvSpPr>
              <p:spPr bwMode="auto">
                <a:xfrm>
                  <a:off x="2064" y="1824"/>
                  <a:ext cx="96" cy="96"/>
                </a:xfrm>
                <a:custGeom>
                  <a:avLst/>
                  <a:gdLst>
                    <a:gd name="T0" fmla="*/ 0 w 96"/>
                    <a:gd name="T1" fmla="*/ 96 h 96"/>
                    <a:gd name="T2" fmla="*/ 96 w 96"/>
                    <a:gd name="T3" fmla="*/ 96 h 96"/>
                    <a:gd name="T4" fmla="*/ 48 w 96"/>
                    <a:gd name="T5" fmla="*/ 0 h 96"/>
                    <a:gd name="T6" fmla="*/ 0 w 96"/>
                    <a:gd name="T7" fmla="*/ 96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6"/>
                    <a:gd name="T13" fmla="*/ 0 h 96"/>
                    <a:gd name="T14" fmla="*/ 96 w 96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6" h="96">
                      <a:moveTo>
                        <a:pt x="0" y="96"/>
                      </a:moveTo>
                      <a:lnTo>
                        <a:pt x="96" y="96"/>
                      </a:lnTo>
                      <a:lnTo>
                        <a:pt x="48" y="0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44363" name="Group 249"/>
              <p:cNvGrpSpPr>
                <a:grpSpLocks/>
              </p:cNvGrpSpPr>
              <p:nvPr/>
            </p:nvGrpSpPr>
            <p:grpSpPr bwMode="auto">
              <a:xfrm>
                <a:off x="2592" y="2160"/>
                <a:ext cx="192" cy="192"/>
                <a:chOff x="2016" y="1776"/>
                <a:chExt cx="192" cy="192"/>
              </a:xfrm>
            </p:grpSpPr>
            <p:sp>
              <p:nvSpPr>
                <p:cNvPr id="44415" name="Rectangle 250"/>
                <p:cNvSpPr>
                  <a:spLocks noChangeArrowheads="1"/>
                </p:cNvSpPr>
                <p:nvPr/>
              </p:nvSpPr>
              <p:spPr bwMode="auto">
                <a:xfrm>
                  <a:off x="2016" y="1776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416" name="Freeform 251"/>
                <p:cNvSpPr>
                  <a:spLocks/>
                </p:cNvSpPr>
                <p:nvPr/>
              </p:nvSpPr>
              <p:spPr bwMode="auto">
                <a:xfrm>
                  <a:off x="2064" y="1824"/>
                  <a:ext cx="96" cy="96"/>
                </a:xfrm>
                <a:custGeom>
                  <a:avLst/>
                  <a:gdLst>
                    <a:gd name="T0" fmla="*/ 0 w 96"/>
                    <a:gd name="T1" fmla="*/ 96 h 96"/>
                    <a:gd name="T2" fmla="*/ 96 w 96"/>
                    <a:gd name="T3" fmla="*/ 96 h 96"/>
                    <a:gd name="T4" fmla="*/ 48 w 96"/>
                    <a:gd name="T5" fmla="*/ 0 h 96"/>
                    <a:gd name="T6" fmla="*/ 0 w 96"/>
                    <a:gd name="T7" fmla="*/ 96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6"/>
                    <a:gd name="T13" fmla="*/ 0 h 96"/>
                    <a:gd name="T14" fmla="*/ 96 w 96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6" h="96">
                      <a:moveTo>
                        <a:pt x="0" y="96"/>
                      </a:moveTo>
                      <a:lnTo>
                        <a:pt x="96" y="96"/>
                      </a:lnTo>
                      <a:lnTo>
                        <a:pt x="48" y="0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44364" name="Group 252"/>
              <p:cNvGrpSpPr>
                <a:grpSpLocks/>
              </p:cNvGrpSpPr>
              <p:nvPr/>
            </p:nvGrpSpPr>
            <p:grpSpPr bwMode="auto">
              <a:xfrm>
                <a:off x="2592" y="2352"/>
                <a:ext cx="192" cy="192"/>
                <a:chOff x="2016" y="1776"/>
                <a:chExt cx="192" cy="192"/>
              </a:xfrm>
            </p:grpSpPr>
            <p:sp>
              <p:nvSpPr>
                <p:cNvPr id="44413" name="Rectangle 253"/>
                <p:cNvSpPr>
                  <a:spLocks noChangeArrowheads="1"/>
                </p:cNvSpPr>
                <p:nvPr/>
              </p:nvSpPr>
              <p:spPr bwMode="auto">
                <a:xfrm>
                  <a:off x="2016" y="1776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414" name="Freeform 254"/>
                <p:cNvSpPr>
                  <a:spLocks/>
                </p:cNvSpPr>
                <p:nvPr/>
              </p:nvSpPr>
              <p:spPr bwMode="auto">
                <a:xfrm>
                  <a:off x="2064" y="1824"/>
                  <a:ext cx="96" cy="96"/>
                </a:xfrm>
                <a:custGeom>
                  <a:avLst/>
                  <a:gdLst>
                    <a:gd name="T0" fmla="*/ 0 w 96"/>
                    <a:gd name="T1" fmla="*/ 96 h 96"/>
                    <a:gd name="T2" fmla="*/ 96 w 96"/>
                    <a:gd name="T3" fmla="*/ 96 h 96"/>
                    <a:gd name="T4" fmla="*/ 48 w 96"/>
                    <a:gd name="T5" fmla="*/ 0 h 96"/>
                    <a:gd name="T6" fmla="*/ 0 w 96"/>
                    <a:gd name="T7" fmla="*/ 96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6"/>
                    <a:gd name="T13" fmla="*/ 0 h 96"/>
                    <a:gd name="T14" fmla="*/ 96 w 96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6" h="96">
                      <a:moveTo>
                        <a:pt x="0" y="96"/>
                      </a:moveTo>
                      <a:lnTo>
                        <a:pt x="96" y="96"/>
                      </a:lnTo>
                      <a:lnTo>
                        <a:pt x="48" y="0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44365" name="Group 255"/>
              <p:cNvGrpSpPr>
                <a:grpSpLocks/>
              </p:cNvGrpSpPr>
              <p:nvPr/>
            </p:nvGrpSpPr>
            <p:grpSpPr bwMode="auto">
              <a:xfrm>
                <a:off x="2784" y="1776"/>
                <a:ext cx="192" cy="192"/>
                <a:chOff x="2016" y="1776"/>
                <a:chExt cx="192" cy="192"/>
              </a:xfrm>
            </p:grpSpPr>
            <p:sp>
              <p:nvSpPr>
                <p:cNvPr id="44411" name="Rectangle 256"/>
                <p:cNvSpPr>
                  <a:spLocks noChangeArrowheads="1"/>
                </p:cNvSpPr>
                <p:nvPr/>
              </p:nvSpPr>
              <p:spPr bwMode="auto">
                <a:xfrm>
                  <a:off x="2016" y="1776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412" name="Freeform 257"/>
                <p:cNvSpPr>
                  <a:spLocks/>
                </p:cNvSpPr>
                <p:nvPr/>
              </p:nvSpPr>
              <p:spPr bwMode="auto">
                <a:xfrm>
                  <a:off x="2064" y="1824"/>
                  <a:ext cx="96" cy="96"/>
                </a:xfrm>
                <a:custGeom>
                  <a:avLst/>
                  <a:gdLst>
                    <a:gd name="T0" fmla="*/ 0 w 96"/>
                    <a:gd name="T1" fmla="*/ 96 h 96"/>
                    <a:gd name="T2" fmla="*/ 96 w 96"/>
                    <a:gd name="T3" fmla="*/ 96 h 96"/>
                    <a:gd name="T4" fmla="*/ 48 w 96"/>
                    <a:gd name="T5" fmla="*/ 0 h 96"/>
                    <a:gd name="T6" fmla="*/ 0 w 96"/>
                    <a:gd name="T7" fmla="*/ 96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6"/>
                    <a:gd name="T13" fmla="*/ 0 h 96"/>
                    <a:gd name="T14" fmla="*/ 96 w 96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6" h="96">
                      <a:moveTo>
                        <a:pt x="0" y="96"/>
                      </a:moveTo>
                      <a:lnTo>
                        <a:pt x="96" y="96"/>
                      </a:lnTo>
                      <a:lnTo>
                        <a:pt x="48" y="0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44366" name="Group 258"/>
              <p:cNvGrpSpPr>
                <a:grpSpLocks/>
              </p:cNvGrpSpPr>
              <p:nvPr/>
            </p:nvGrpSpPr>
            <p:grpSpPr bwMode="auto">
              <a:xfrm>
                <a:off x="2784" y="1968"/>
                <a:ext cx="192" cy="192"/>
                <a:chOff x="2016" y="1776"/>
                <a:chExt cx="192" cy="192"/>
              </a:xfrm>
            </p:grpSpPr>
            <p:sp>
              <p:nvSpPr>
                <p:cNvPr id="44409" name="Rectangle 259"/>
                <p:cNvSpPr>
                  <a:spLocks noChangeArrowheads="1"/>
                </p:cNvSpPr>
                <p:nvPr/>
              </p:nvSpPr>
              <p:spPr bwMode="auto">
                <a:xfrm>
                  <a:off x="2016" y="1776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410" name="Freeform 260"/>
                <p:cNvSpPr>
                  <a:spLocks/>
                </p:cNvSpPr>
                <p:nvPr/>
              </p:nvSpPr>
              <p:spPr bwMode="auto">
                <a:xfrm>
                  <a:off x="2064" y="1824"/>
                  <a:ext cx="96" cy="96"/>
                </a:xfrm>
                <a:custGeom>
                  <a:avLst/>
                  <a:gdLst>
                    <a:gd name="T0" fmla="*/ 0 w 96"/>
                    <a:gd name="T1" fmla="*/ 96 h 96"/>
                    <a:gd name="T2" fmla="*/ 96 w 96"/>
                    <a:gd name="T3" fmla="*/ 96 h 96"/>
                    <a:gd name="T4" fmla="*/ 48 w 96"/>
                    <a:gd name="T5" fmla="*/ 0 h 96"/>
                    <a:gd name="T6" fmla="*/ 0 w 96"/>
                    <a:gd name="T7" fmla="*/ 96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6"/>
                    <a:gd name="T13" fmla="*/ 0 h 96"/>
                    <a:gd name="T14" fmla="*/ 96 w 96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6" h="96">
                      <a:moveTo>
                        <a:pt x="0" y="96"/>
                      </a:moveTo>
                      <a:lnTo>
                        <a:pt x="96" y="96"/>
                      </a:lnTo>
                      <a:lnTo>
                        <a:pt x="48" y="0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44367" name="Group 261"/>
              <p:cNvGrpSpPr>
                <a:grpSpLocks/>
              </p:cNvGrpSpPr>
              <p:nvPr/>
            </p:nvGrpSpPr>
            <p:grpSpPr bwMode="auto">
              <a:xfrm>
                <a:off x="2784" y="2160"/>
                <a:ext cx="192" cy="192"/>
                <a:chOff x="2016" y="1776"/>
                <a:chExt cx="192" cy="192"/>
              </a:xfrm>
            </p:grpSpPr>
            <p:sp>
              <p:nvSpPr>
                <p:cNvPr id="44407" name="Rectangle 262"/>
                <p:cNvSpPr>
                  <a:spLocks noChangeArrowheads="1"/>
                </p:cNvSpPr>
                <p:nvPr/>
              </p:nvSpPr>
              <p:spPr bwMode="auto">
                <a:xfrm>
                  <a:off x="2016" y="1776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408" name="Freeform 263"/>
                <p:cNvSpPr>
                  <a:spLocks/>
                </p:cNvSpPr>
                <p:nvPr/>
              </p:nvSpPr>
              <p:spPr bwMode="auto">
                <a:xfrm>
                  <a:off x="2064" y="1824"/>
                  <a:ext cx="96" cy="96"/>
                </a:xfrm>
                <a:custGeom>
                  <a:avLst/>
                  <a:gdLst>
                    <a:gd name="T0" fmla="*/ 0 w 96"/>
                    <a:gd name="T1" fmla="*/ 96 h 96"/>
                    <a:gd name="T2" fmla="*/ 96 w 96"/>
                    <a:gd name="T3" fmla="*/ 96 h 96"/>
                    <a:gd name="T4" fmla="*/ 48 w 96"/>
                    <a:gd name="T5" fmla="*/ 0 h 96"/>
                    <a:gd name="T6" fmla="*/ 0 w 96"/>
                    <a:gd name="T7" fmla="*/ 96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6"/>
                    <a:gd name="T13" fmla="*/ 0 h 96"/>
                    <a:gd name="T14" fmla="*/ 96 w 96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6" h="96">
                      <a:moveTo>
                        <a:pt x="0" y="96"/>
                      </a:moveTo>
                      <a:lnTo>
                        <a:pt x="96" y="96"/>
                      </a:lnTo>
                      <a:lnTo>
                        <a:pt x="48" y="0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44368" name="Group 264"/>
              <p:cNvGrpSpPr>
                <a:grpSpLocks/>
              </p:cNvGrpSpPr>
              <p:nvPr/>
            </p:nvGrpSpPr>
            <p:grpSpPr bwMode="auto">
              <a:xfrm>
                <a:off x="2784" y="2352"/>
                <a:ext cx="192" cy="192"/>
                <a:chOff x="2016" y="1776"/>
                <a:chExt cx="192" cy="192"/>
              </a:xfrm>
            </p:grpSpPr>
            <p:sp>
              <p:nvSpPr>
                <p:cNvPr id="44405" name="Rectangle 265"/>
                <p:cNvSpPr>
                  <a:spLocks noChangeArrowheads="1"/>
                </p:cNvSpPr>
                <p:nvPr/>
              </p:nvSpPr>
              <p:spPr bwMode="auto">
                <a:xfrm>
                  <a:off x="2016" y="1776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406" name="Freeform 266"/>
                <p:cNvSpPr>
                  <a:spLocks/>
                </p:cNvSpPr>
                <p:nvPr/>
              </p:nvSpPr>
              <p:spPr bwMode="auto">
                <a:xfrm>
                  <a:off x="2064" y="1824"/>
                  <a:ext cx="96" cy="96"/>
                </a:xfrm>
                <a:custGeom>
                  <a:avLst/>
                  <a:gdLst>
                    <a:gd name="T0" fmla="*/ 0 w 96"/>
                    <a:gd name="T1" fmla="*/ 96 h 96"/>
                    <a:gd name="T2" fmla="*/ 96 w 96"/>
                    <a:gd name="T3" fmla="*/ 96 h 96"/>
                    <a:gd name="T4" fmla="*/ 48 w 96"/>
                    <a:gd name="T5" fmla="*/ 0 h 96"/>
                    <a:gd name="T6" fmla="*/ 0 w 96"/>
                    <a:gd name="T7" fmla="*/ 96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6"/>
                    <a:gd name="T13" fmla="*/ 0 h 96"/>
                    <a:gd name="T14" fmla="*/ 96 w 96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6" h="96">
                      <a:moveTo>
                        <a:pt x="0" y="96"/>
                      </a:moveTo>
                      <a:lnTo>
                        <a:pt x="96" y="96"/>
                      </a:lnTo>
                      <a:lnTo>
                        <a:pt x="48" y="0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44369" name="Group 267"/>
              <p:cNvGrpSpPr>
                <a:grpSpLocks/>
              </p:cNvGrpSpPr>
              <p:nvPr/>
            </p:nvGrpSpPr>
            <p:grpSpPr bwMode="auto">
              <a:xfrm>
                <a:off x="2976" y="1776"/>
                <a:ext cx="192" cy="192"/>
                <a:chOff x="2016" y="1776"/>
                <a:chExt cx="192" cy="192"/>
              </a:xfrm>
            </p:grpSpPr>
            <p:sp>
              <p:nvSpPr>
                <p:cNvPr id="44403" name="Rectangle 268"/>
                <p:cNvSpPr>
                  <a:spLocks noChangeArrowheads="1"/>
                </p:cNvSpPr>
                <p:nvPr/>
              </p:nvSpPr>
              <p:spPr bwMode="auto">
                <a:xfrm>
                  <a:off x="2016" y="1776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404" name="Freeform 269"/>
                <p:cNvSpPr>
                  <a:spLocks/>
                </p:cNvSpPr>
                <p:nvPr/>
              </p:nvSpPr>
              <p:spPr bwMode="auto">
                <a:xfrm>
                  <a:off x="2064" y="1824"/>
                  <a:ext cx="96" cy="96"/>
                </a:xfrm>
                <a:custGeom>
                  <a:avLst/>
                  <a:gdLst>
                    <a:gd name="T0" fmla="*/ 0 w 96"/>
                    <a:gd name="T1" fmla="*/ 96 h 96"/>
                    <a:gd name="T2" fmla="*/ 96 w 96"/>
                    <a:gd name="T3" fmla="*/ 96 h 96"/>
                    <a:gd name="T4" fmla="*/ 48 w 96"/>
                    <a:gd name="T5" fmla="*/ 0 h 96"/>
                    <a:gd name="T6" fmla="*/ 0 w 96"/>
                    <a:gd name="T7" fmla="*/ 96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6"/>
                    <a:gd name="T13" fmla="*/ 0 h 96"/>
                    <a:gd name="T14" fmla="*/ 96 w 96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6" h="96">
                      <a:moveTo>
                        <a:pt x="0" y="96"/>
                      </a:moveTo>
                      <a:lnTo>
                        <a:pt x="96" y="96"/>
                      </a:lnTo>
                      <a:lnTo>
                        <a:pt x="48" y="0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44370" name="Group 270"/>
              <p:cNvGrpSpPr>
                <a:grpSpLocks/>
              </p:cNvGrpSpPr>
              <p:nvPr/>
            </p:nvGrpSpPr>
            <p:grpSpPr bwMode="auto">
              <a:xfrm>
                <a:off x="2976" y="1968"/>
                <a:ext cx="192" cy="192"/>
                <a:chOff x="2016" y="1776"/>
                <a:chExt cx="192" cy="192"/>
              </a:xfrm>
            </p:grpSpPr>
            <p:sp>
              <p:nvSpPr>
                <p:cNvPr id="44401" name="Rectangle 271"/>
                <p:cNvSpPr>
                  <a:spLocks noChangeArrowheads="1"/>
                </p:cNvSpPr>
                <p:nvPr/>
              </p:nvSpPr>
              <p:spPr bwMode="auto">
                <a:xfrm>
                  <a:off x="2016" y="1776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402" name="Freeform 272"/>
                <p:cNvSpPr>
                  <a:spLocks/>
                </p:cNvSpPr>
                <p:nvPr/>
              </p:nvSpPr>
              <p:spPr bwMode="auto">
                <a:xfrm>
                  <a:off x="2064" y="1824"/>
                  <a:ext cx="96" cy="96"/>
                </a:xfrm>
                <a:custGeom>
                  <a:avLst/>
                  <a:gdLst>
                    <a:gd name="T0" fmla="*/ 0 w 96"/>
                    <a:gd name="T1" fmla="*/ 96 h 96"/>
                    <a:gd name="T2" fmla="*/ 96 w 96"/>
                    <a:gd name="T3" fmla="*/ 96 h 96"/>
                    <a:gd name="T4" fmla="*/ 48 w 96"/>
                    <a:gd name="T5" fmla="*/ 0 h 96"/>
                    <a:gd name="T6" fmla="*/ 0 w 96"/>
                    <a:gd name="T7" fmla="*/ 96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6"/>
                    <a:gd name="T13" fmla="*/ 0 h 96"/>
                    <a:gd name="T14" fmla="*/ 96 w 96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6" h="96">
                      <a:moveTo>
                        <a:pt x="0" y="96"/>
                      </a:moveTo>
                      <a:lnTo>
                        <a:pt x="96" y="96"/>
                      </a:lnTo>
                      <a:lnTo>
                        <a:pt x="48" y="0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44371" name="Group 273"/>
              <p:cNvGrpSpPr>
                <a:grpSpLocks/>
              </p:cNvGrpSpPr>
              <p:nvPr/>
            </p:nvGrpSpPr>
            <p:grpSpPr bwMode="auto">
              <a:xfrm>
                <a:off x="2976" y="2160"/>
                <a:ext cx="192" cy="192"/>
                <a:chOff x="2016" y="1776"/>
                <a:chExt cx="192" cy="192"/>
              </a:xfrm>
            </p:grpSpPr>
            <p:sp>
              <p:nvSpPr>
                <p:cNvPr id="44399" name="Rectangle 274"/>
                <p:cNvSpPr>
                  <a:spLocks noChangeArrowheads="1"/>
                </p:cNvSpPr>
                <p:nvPr/>
              </p:nvSpPr>
              <p:spPr bwMode="auto">
                <a:xfrm>
                  <a:off x="2016" y="1776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400" name="Freeform 275"/>
                <p:cNvSpPr>
                  <a:spLocks/>
                </p:cNvSpPr>
                <p:nvPr/>
              </p:nvSpPr>
              <p:spPr bwMode="auto">
                <a:xfrm>
                  <a:off x="2064" y="1824"/>
                  <a:ext cx="96" cy="96"/>
                </a:xfrm>
                <a:custGeom>
                  <a:avLst/>
                  <a:gdLst>
                    <a:gd name="T0" fmla="*/ 0 w 96"/>
                    <a:gd name="T1" fmla="*/ 96 h 96"/>
                    <a:gd name="T2" fmla="*/ 96 w 96"/>
                    <a:gd name="T3" fmla="*/ 96 h 96"/>
                    <a:gd name="T4" fmla="*/ 48 w 96"/>
                    <a:gd name="T5" fmla="*/ 0 h 96"/>
                    <a:gd name="T6" fmla="*/ 0 w 96"/>
                    <a:gd name="T7" fmla="*/ 96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6"/>
                    <a:gd name="T13" fmla="*/ 0 h 96"/>
                    <a:gd name="T14" fmla="*/ 96 w 96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6" h="96">
                      <a:moveTo>
                        <a:pt x="0" y="96"/>
                      </a:moveTo>
                      <a:lnTo>
                        <a:pt x="96" y="96"/>
                      </a:lnTo>
                      <a:lnTo>
                        <a:pt x="48" y="0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44372" name="Group 276"/>
              <p:cNvGrpSpPr>
                <a:grpSpLocks/>
              </p:cNvGrpSpPr>
              <p:nvPr/>
            </p:nvGrpSpPr>
            <p:grpSpPr bwMode="auto">
              <a:xfrm>
                <a:off x="2976" y="2352"/>
                <a:ext cx="192" cy="192"/>
                <a:chOff x="2016" y="1776"/>
                <a:chExt cx="192" cy="192"/>
              </a:xfrm>
            </p:grpSpPr>
            <p:sp>
              <p:nvSpPr>
                <p:cNvPr id="44397" name="Rectangle 277"/>
                <p:cNvSpPr>
                  <a:spLocks noChangeArrowheads="1"/>
                </p:cNvSpPr>
                <p:nvPr/>
              </p:nvSpPr>
              <p:spPr bwMode="auto">
                <a:xfrm>
                  <a:off x="2016" y="1776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398" name="Freeform 278"/>
                <p:cNvSpPr>
                  <a:spLocks/>
                </p:cNvSpPr>
                <p:nvPr/>
              </p:nvSpPr>
              <p:spPr bwMode="auto">
                <a:xfrm>
                  <a:off x="2064" y="1824"/>
                  <a:ext cx="96" cy="96"/>
                </a:xfrm>
                <a:custGeom>
                  <a:avLst/>
                  <a:gdLst>
                    <a:gd name="T0" fmla="*/ 0 w 96"/>
                    <a:gd name="T1" fmla="*/ 96 h 96"/>
                    <a:gd name="T2" fmla="*/ 96 w 96"/>
                    <a:gd name="T3" fmla="*/ 96 h 96"/>
                    <a:gd name="T4" fmla="*/ 48 w 96"/>
                    <a:gd name="T5" fmla="*/ 0 h 96"/>
                    <a:gd name="T6" fmla="*/ 0 w 96"/>
                    <a:gd name="T7" fmla="*/ 96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6"/>
                    <a:gd name="T13" fmla="*/ 0 h 96"/>
                    <a:gd name="T14" fmla="*/ 96 w 96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6" h="96">
                      <a:moveTo>
                        <a:pt x="0" y="96"/>
                      </a:moveTo>
                      <a:lnTo>
                        <a:pt x="96" y="96"/>
                      </a:lnTo>
                      <a:lnTo>
                        <a:pt x="48" y="0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44373" name="Group 279"/>
              <p:cNvGrpSpPr>
                <a:grpSpLocks/>
              </p:cNvGrpSpPr>
              <p:nvPr/>
            </p:nvGrpSpPr>
            <p:grpSpPr bwMode="auto">
              <a:xfrm>
                <a:off x="3168" y="1776"/>
                <a:ext cx="192" cy="192"/>
                <a:chOff x="2016" y="1776"/>
                <a:chExt cx="192" cy="192"/>
              </a:xfrm>
            </p:grpSpPr>
            <p:sp>
              <p:nvSpPr>
                <p:cNvPr id="44395" name="Rectangle 280"/>
                <p:cNvSpPr>
                  <a:spLocks noChangeArrowheads="1"/>
                </p:cNvSpPr>
                <p:nvPr/>
              </p:nvSpPr>
              <p:spPr bwMode="auto">
                <a:xfrm>
                  <a:off x="2016" y="1776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396" name="Freeform 281"/>
                <p:cNvSpPr>
                  <a:spLocks/>
                </p:cNvSpPr>
                <p:nvPr/>
              </p:nvSpPr>
              <p:spPr bwMode="auto">
                <a:xfrm>
                  <a:off x="2064" y="1824"/>
                  <a:ext cx="96" cy="96"/>
                </a:xfrm>
                <a:custGeom>
                  <a:avLst/>
                  <a:gdLst>
                    <a:gd name="T0" fmla="*/ 0 w 96"/>
                    <a:gd name="T1" fmla="*/ 96 h 96"/>
                    <a:gd name="T2" fmla="*/ 96 w 96"/>
                    <a:gd name="T3" fmla="*/ 96 h 96"/>
                    <a:gd name="T4" fmla="*/ 48 w 96"/>
                    <a:gd name="T5" fmla="*/ 0 h 96"/>
                    <a:gd name="T6" fmla="*/ 0 w 96"/>
                    <a:gd name="T7" fmla="*/ 96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6"/>
                    <a:gd name="T13" fmla="*/ 0 h 96"/>
                    <a:gd name="T14" fmla="*/ 96 w 96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6" h="96">
                      <a:moveTo>
                        <a:pt x="0" y="96"/>
                      </a:moveTo>
                      <a:lnTo>
                        <a:pt x="96" y="96"/>
                      </a:lnTo>
                      <a:lnTo>
                        <a:pt x="48" y="0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44374" name="Group 282"/>
              <p:cNvGrpSpPr>
                <a:grpSpLocks/>
              </p:cNvGrpSpPr>
              <p:nvPr/>
            </p:nvGrpSpPr>
            <p:grpSpPr bwMode="auto">
              <a:xfrm>
                <a:off x="3168" y="1968"/>
                <a:ext cx="192" cy="192"/>
                <a:chOff x="2016" y="1776"/>
                <a:chExt cx="192" cy="192"/>
              </a:xfrm>
            </p:grpSpPr>
            <p:sp>
              <p:nvSpPr>
                <p:cNvPr id="44393" name="Rectangle 283"/>
                <p:cNvSpPr>
                  <a:spLocks noChangeArrowheads="1"/>
                </p:cNvSpPr>
                <p:nvPr/>
              </p:nvSpPr>
              <p:spPr bwMode="auto">
                <a:xfrm>
                  <a:off x="2016" y="1776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394" name="Freeform 284"/>
                <p:cNvSpPr>
                  <a:spLocks/>
                </p:cNvSpPr>
                <p:nvPr/>
              </p:nvSpPr>
              <p:spPr bwMode="auto">
                <a:xfrm>
                  <a:off x="2064" y="1824"/>
                  <a:ext cx="96" cy="96"/>
                </a:xfrm>
                <a:custGeom>
                  <a:avLst/>
                  <a:gdLst>
                    <a:gd name="T0" fmla="*/ 0 w 96"/>
                    <a:gd name="T1" fmla="*/ 96 h 96"/>
                    <a:gd name="T2" fmla="*/ 96 w 96"/>
                    <a:gd name="T3" fmla="*/ 96 h 96"/>
                    <a:gd name="T4" fmla="*/ 48 w 96"/>
                    <a:gd name="T5" fmla="*/ 0 h 96"/>
                    <a:gd name="T6" fmla="*/ 0 w 96"/>
                    <a:gd name="T7" fmla="*/ 96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6"/>
                    <a:gd name="T13" fmla="*/ 0 h 96"/>
                    <a:gd name="T14" fmla="*/ 96 w 96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6" h="96">
                      <a:moveTo>
                        <a:pt x="0" y="96"/>
                      </a:moveTo>
                      <a:lnTo>
                        <a:pt x="96" y="96"/>
                      </a:lnTo>
                      <a:lnTo>
                        <a:pt x="48" y="0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44375" name="Group 285"/>
              <p:cNvGrpSpPr>
                <a:grpSpLocks/>
              </p:cNvGrpSpPr>
              <p:nvPr/>
            </p:nvGrpSpPr>
            <p:grpSpPr bwMode="auto">
              <a:xfrm>
                <a:off x="3168" y="2160"/>
                <a:ext cx="192" cy="192"/>
                <a:chOff x="2016" y="1776"/>
                <a:chExt cx="192" cy="192"/>
              </a:xfrm>
            </p:grpSpPr>
            <p:sp>
              <p:nvSpPr>
                <p:cNvPr id="44391" name="Rectangle 286"/>
                <p:cNvSpPr>
                  <a:spLocks noChangeArrowheads="1"/>
                </p:cNvSpPr>
                <p:nvPr/>
              </p:nvSpPr>
              <p:spPr bwMode="auto">
                <a:xfrm>
                  <a:off x="2016" y="1776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392" name="Freeform 287"/>
                <p:cNvSpPr>
                  <a:spLocks/>
                </p:cNvSpPr>
                <p:nvPr/>
              </p:nvSpPr>
              <p:spPr bwMode="auto">
                <a:xfrm>
                  <a:off x="2064" y="1824"/>
                  <a:ext cx="96" cy="96"/>
                </a:xfrm>
                <a:custGeom>
                  <a:avLst/>
                  <a:gdLst>
                    <a:gd name="T0" fmla="*/ 0 w 96"/>
                    <a:gd name="T1" fmla="*/ 96 h 96"/>
                    <a:gd name="T2" fmla="*/ 96 w 96"/>
                    <a:gd name="T3" fmla="*/ 96 h 96"/>
                    <a:gd name="T4" fmla="*/ 48 w 96"/>
                    <a:gd name="T5" fmla="*/ 0 h 96"/>
                    <a:gd name="T6" fmla="*/ 0 w 96"/>
                    <a:gd name="T7" fmla="*/ 96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6"/>
                    <a:gd name="T13" fmla="*/ 0 h 96"/>
                    <a:gd name="T14" fmla="*/ 96 w 96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6" h="96">
                      <a:moveTo>
                        <a:pt x="0" y="96"/>
                      </a:moveTo>
                      <a:lnTo>
                        <a:pt x="96" y="96"/>
                      </a:lnTo>
                      <a:lnTo>
                        <a:pt x="48" y="0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44376" name="Group 288"/>
              <p:cNvGrpSpPr>
                <a:grpSpLocks/>
              </p:cNvGrpSpPr>
              <p:nvPr/>
            </p:nvGrpSpPr>
            <p:grpSpPr bwMode="auto">
              <a:xfrm>
                <a:off x="3168" y="2352"/>
                <a:ext cx="192" cy="192"/>
                <a:chOff x="2016" y="1776"/>
                <a:chExt cx="192" cy="192"/>
              </a:xfrm>
            </p:grpSpPr>
            <p:sp>
              <p:nvSpPr>
                <p:cNvPr id="44389" name="Rectangle 289"/>
                <p:cNvSpPr>
                  <a:spLocks noChangeArrowheads="1"/>
                </p:cNvSpPr>
                <p:nvPr/>
              </p:nvSpPr>
              <p:spPr bwMode="auto">
                <a:xfrm>
                  <a:off x="2016" y="1776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390" name="Freeform 290"/>
                <p:cNvSpPr>
                  <a:spLocks/>
                </p:cNvSpPr>
                <p:nvPr/>
              </p:nvSpPr>
              <p:spPr bwMode="auto">
                <a:xfrm>
                  <a:off x="2064" y="1824"/>
                  <a:ext cx="96" cy="96"/>
                </a:xfrm>
                <a:custGeom>
                  <a:avLst/>
                  <a:gdLst>
                    <a:gd name="T0" fmla="*/ 0 w 96"/>
                    <a:gd name="T1" fmla="*/ 96 h 96"/>
                    <a:gd name="T2" fmla="*/ 96 w 96"/>
                    <a:gd name="T3" fmla="*/ 96 h 96"/>
                    <a:gd name="T4" fmla="*/ 48 w 96"/>
                    <a:gd name="T5" fmla="*/ 0 h 96"/>
                    <a:gd name="T6" fmla="*/ 0 w 96"/>
                    <a:gd name="T7" fmla="*/ 96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6"/>
                    <a:gd name="T13" fmla="*/ 0 h 96"/>
                    <a:gd name="T14" fmla="*/ 96 w 96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6" h="96">
                      <a:moveTo>
                        <a:pt x="0" y="96"/>
                      </a:moveTo>
                      <a:lnTo>
                        <a:pt x="96" y="96"/>
                      </a:lnTo>
                      <a:lnTo>
                        <a:pt x="48" y="0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44377" name="Group 291"/>
              <p:cNvGrpSpPr>
                <a:grpSpLocks/>
              </p:cNvGrpSpPr>
              <p:nvPr/>
            </p:nvGrpSpPr>
            <p:grpSpPr bwMode="auto">
              <a:xfrm>
                <a:off x="3360" y="1776"/>
                <a:ext cx="192" cy="192"/>
                <a:chOff x="2016" y="1776"/>
                <a:chExt cx="192" cy="192"/>
              </a:xfrm>
            </p:grpSpPr>
            <p:sp>
              <p:nvSpPr>
                <p:cNvPr id="44387" name="Rectangle 292"/>
                <p:cNvSpPr>
                  <a:spLocks noChangeArrowheads="1"/>
                </p:cNvSpPr>
                <p:nvPr/>
              </p:nvSpPr>
              <p:spPr bwMode="auto">
                <a:xfrm>
                  <a:off x="2016" y="1776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388" name="Freeform 293"/>
                <p:cNvSpPr>
                  <a:spLocks/>
                </p:cNvSpPr>
                <p:nvPr/>
              </p:nvSpPr>
              <p:spPr bwMode="auto">
                <a:xfrm>
                  <a:off x="2064" y="1824"/>
                  <a:ext cx="96" cy="96"/>
                </a:xfrm>
                <a:custGeom>
                  <a:avLst/>
                  <a:gdLst>
                    <a:gd name="T0" fmla="*/ 0 w 96"/>
                    <a:gd name="T1" fmla="*/ 96 h 96"/>
                    <a:gd name="T2" fmla="*/ 96 w 96"/>
                    <a:gd name="T3" fmla="*/ 96 h 96"/>
                    <a:gd name="T4" fmla="*/ 48 w 96"/>
                    <a:gd name="T5" fmla="*/ 0 h 96"/>
                    <a:gd name="T6" fmla="*/ 0 w 96"/>
                    <a:gd name="T7" fmla="*/ 96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6"/>
                    <a:gd name="T13" fmla="*/ 0 h 96"/>
                    <a:gd name="T14" fmla="*/ 96 w 96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6" h="96">
                      <a:moveTo>
                        <a:pt x="0" y="96"/>
                      </a:moveTo>
                      <a:lnTo>
                        <a:pt x="96" y="96"/>
                      </a:lnTo>
                      <a:lnTo>
                        <a:pt x="48" y="0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44378" name="Group 294"/>
              <p:cNvGrpSpPr>
                <a:grpSpLocks/>
              </p:cNvGrpSpPr>
              <p:nvPr/>
            </p:nvGrpSpPr>
            <p:grpSpPr bwMode="auto">
              <a:xfrm>
                <a:off x="3360" y="1968"/>
                <a:ext cx="192" cy="192"/>
                <a:chOff x="2016" y="1776"/>
                <a:chExt cx="192" cy="192"/>
              </a:xfrm>
            </p:grpSpPr>
            <p:sp>
              <p:nvSpPr>
                <p:cNvPr id="44385" name="Rectangle 295"/>
                <p:cNvSpPr>
                  <a:spLocks noChangeArrowheads="1"/>
                </p:cNvSpPr>
                <p:nvPr/>
              </p:nvSpPr>
              <p:spPr bwMode="auto">
                <a:xfrm>
                  <a:off x="2016" y="1776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386" name="Freeform 296"/>
                <p:cNvSpPr>
                  <a:spLocks/>
                </p:cNvSpPr>
                <p:nvPr/>
              </p:nvSpPr>
              <p:spPr bwMode="auto">
                <a:xfrm>
                  <a:off x="2064" y="1824"/>
                  <a:ext cx="96" cy="96"/>
                </a:xfrm>
                <a:custGeom>
                  <a:avLst/>
                  <a:gdLst>
                    <a:gd name="T0" fmla="*/ 0 w 96"/>
                    <a:gd name="T1" fmla="*/ 96 h 96"/>
                    <a:gd name="T2" fmla="*/ 96 w 96"/>
                    <a:gd name="T3" fmla="*/ 96 h 96"/>
                    <a:gd name="T4" fmla="*/ 48 w 96"/>
                    <a:gd name="T5" fmla="*/ 0 h 96"/>
                    <a:gd name="T6" fmla="*/ 0 w 96"/>
                    <a:gd name="T7" fmla="*/ 96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6"/>
                    <a:gd name="T13" fmla="*/ 0 h 96"/>
                    <a:gd name="T14" fmla="*/ 96 w 96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6" h="96">
                      <a:moveTo>
                        <a:pt x="0" y="96"/>
                      </a:moveTo>
                      <a:lnTo>
                        <a:pt x="96" y="96"/>
                      </a:lnTo>
                      <a:lnTo>
                        <a:pt x="48" y="0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44379" name="Group 297"/>
              <p:cNvGrpSpPr>
                <a:grpSpLocks/>
              </p:cNvGrpSpPr>
              <p:nvPr/>
            </p:nvGrpSpPr>
            <p:grpSpPr bwMode="auto">
              <a:xfrm>
                <a:off x="3360" y="2160"/>
                <a:ext cx="192" cy="192"/>
                <a:chOff x="2016" y="1776"/>
                <a:chExt cx="192" cy="192"/>
              </a:xfrm>
            </p:grpSpPr>
            <p:sp>
              <p:nvSpPr>
                <p:cNvPr id="44383" name="Rectangle 298"/>
                <p:cNvSpPr>
                  <a:spLocks noChangeArrowheads="1"/>
                </p:cNvSpPr>
                <p:nvPr/>
              </p:nvSpPr>
              <p:spPr bwMode="auto">
                <a:xfrm>
                  <a:off x="2016" y="1776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384" name="Freeform 299"/>
                <p:cNvSpPr>
                  <a:spLocks/>
                </p:cNvSpPr>
                <p:nvPr/>
              </p:nvSpPr>
              <p:spPr bwMode="auto">
                <a:xfrm>
                  <a:off x="2064" y="1824"/>
                  <a:ext cx="96" cy="96"/>
                </a:xfrm>
                <a:custGeom>
                  <a:avLst/>
                  <a:gdLst>
                    <a:gd name="T0" fmla="*/ 0 w 96"/>
                    <a:gd name="T1" fmla="*/ 96 h 96"/>
                    <a:gd name="T2" fmla="*/ 96 w 96"/>
                    <a:gd name="T3" fmla="*/ 96 h 96"/>
                    <a:gd name="T4" fmla="*/ 48 w 96"/>
                    <a:gd name="T5" fmla="*/ 0 h 96"/>
                    <a:gd name="T6" fmla="*/ 0 w 96"/>
                    <a:gd name="T7" fmla="*/ 96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6"/>
                    <a:gd name="T13" fmla="*/ 0 h 96"/>
                    <a:gd name="T14" fmla="*/ 96 w 96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6" h="96">
                      <a:moveTo>
                        <a:pt x="0" y="96"/>
                      </a:moveTo>
                      <a:lnTo>
                        <a:pt x="96" y="96"/>
                      </a:lnTo>
                      <a:lnTo>
                        <a:pt x="48" y="0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44380" name="Group 300"/>
              <p:cNvGrpSpPr>
                <a:grpSpLocks/>
              </p:cNvGrpSpPr>
              <p:nvPr/>
            </p:nvGrpSpPr>
            <p:grpSpPr bwMode="auto">
              <a:xfrm>
                <a:off x="3360" y="2352"/>
                <a:ext cx="192" cy="192"/>
                <a:chOff x="2016" y="1776"/>
                <a:chExt cx="192" cy="192"/>
              </a:xfrm>
            </p:grpSpPr>
            <p:sp>
              <p:nvSpPr>
                <p:cNvPr id="44381" name="Rectangle 301"/>
                <p:cNvSpPr>
                  <a:spLocks noChangeArrowheads="1"/>
                </p:cNvSpPr>
                <p:nvPr/>
              </p:nvSpPr>
              <p:spPr bwMode="auto">
                <a:xfrm>
                  <a:off x="2016" y="1776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382" name="Freeform 302"/>
                <p:cNvSpPr>
                  <a:spLocks/>
                </p:cNvSpPr>
                <p:nvPr/>
              </p:nvSpPr>
              <p:spPr bwMode="auto">
                <a:xfrm>
                  <a:off x="2064" y="1824"/>
                  <a:ext cx="96" cy="96"/>
                </a:xfrm>
                <a:custGeom>
                  <a:avLst/>
                  <a:gdLst>
                    <a:gd name="T0" fmla="*/ 0 w 96"/>
                    <a:gd name="T1" fmla="*/ 96 h 96"/>
                    <a:gd name="T2" fmla="*/ 96 w 96"/>
                    <a:gd name="T3" fmla="*/ 96 h 96"/>
                    <a:gd name="T4" fmla="*/ 48 w 96"/>
                    <a:gd name="T5" fmla="*/ 0 h 96"/>
                    <a:gd name="T6" fmla="*/ 0 w 96"/>
                    <a:gd name="T7" fmla="*/ 96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6"/>
                    <a:gd name="T13" fmla="*/ 0 h 96"/>
                    <a:gd name="T14" fmla="*/ 96 w 96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6" h="96">
                      <a:moveTo>
                        <a:pt x="0" y="96"/>
                      </a:moveTo>
                      <a:lnTo>
                        <a:pt x="96" y="96"/>
                      </a:lnTo>
                      <a:lnTo>
                        <a:pt x="48" y="0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</p:grpSp>
        <p:sp>
          <p:nvSpPr>
            <p:cNvPr id="44347" name="AutoShape 303"/>
            <p:cNvSpPr>
              <a:spLocks noChangeArrowheads="1"/>
            </p:cNvSpPr>
            <p:nvPr/>
          </p:nvSpPr>
          <p:spPr bwMode="auto">
            <a:xfrm>
              <a:off x="2016" y="1554"/>
              <a:ext cx="481" cy="429"/>
            </a:xfrm>
            <a:prstGeom prst="rightArrow">
              <a:avLst>
                <a:gd name="adj1" fmla="val 50000"/>
                <a:gd name="adj2" fmla="val 28030"/>
              </a:avLst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800">
                  <a:latin typeface="Verdana" pitchFamily="34" charset="0"/>
                  <a:ea typeface="굴림" pitchFamily="34" charset="-127"/>
                </a:rPr>
                <a:t>mul</a:t>
              </a:r>
            </a:p>
          </p:txBody>
        </p:sp>
      </p:grpSp>
      <p:grpSp>
        <p:nvGrpSpPr>
          <p:cNvPr id="44039" name="Group 304"/>
          <p:cNvGrpSpPr>
            <a:grpSpLocks/>
          </p:cNvGrpSpPr>
          <p:nvPr/>
        </p:nvGrpSpPr>
        <p:grpSpPr bwMode="auto">
          <a:xfrm>
            <a:off x="3200400" y="3489325"/>
            <a:ext cx="3200400" cy="1571625"/>
            <a:chOff x="2016" y="2322"/>
            <a:chExt cx="2016" cy="990"/>
          </a:xfrm>
        </p:grpSpPr>
        <p:grpSp>
          <p:nvGrpSpPr>
            <p:cNvPr id="44247" name="Group 305"/>
            <p:cNvGrpSpPr>
              <a:grpSpLocks/>
            </p:cNvGrpSpPr>
            <p:nvPr/>
          </p:nvGrpSpPr>
          <p:grpSpPr bwMode="auto">
            <a:xfrm>
              <a:off x="2496" y="2544"/>
              <a:ext cx="1536" cy="768"/>
              <a:chOff x="2016" y="2544"/>
              <a:chExt cx="1536" cy="768"/>
            </a:xfrm>
          </p:grpSpPr>
          <p:grpSp>
            <p:nvGrpSpPr>
              <p:cNvPr id="44249" name="Group 306"/>
              <p:cNvGrpSpPr>
                <a:grpSpLocks/>
              </p:cNvGrpSpPr>
              <p:nvPr/>
            </p:nvGrpSpPr>
            <p:grpSpPr bwMode="auto">
              <a:xfrm>
                <a:off x="2016" y="2544"/>
                <a:ext cx="192" cy="192"/>
                <a:chOff x="2016" y="2544"/>
                <a:chExt cx="192" cy="192"/>
              </a:xfrm>
            </p:grpSpPr>
            <p:sp>
              <p:nvSpPr>
                <p:cNvPr id="44344" name="Rectangle 307"/>
                <p:cNvSpPr>
                  <a:spLocks noChangeArrowheads="1"/>
                </p:cNvSpPr>
                <p:nvPr/>
              </p:nvSpPr>
              <p:spPr bwMode="auto">
                <a:xfrm>
                  <a:off x="2016" y="254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345" name="Freeform 308"/>
                <p:cNvSpPr>
                  <a:spLocks/>
                </p:cNvSpPr>
                <p:nvPr/>
              </p:nvSpPr>
              <p:spPr bwMode="auto">
                <a:xfrm>
                  <a:off x="2064" y="2592"/>
                  <a:ext cx="96" cy="96"/>
                </a:xfrm>
                <a:custGeom>
                  <a:avLst/>
                  <a:gdLst>
                    <a:gd name="T0" fmla="*/ 0 w 96"/>
                    <a:gd name="T1" fmla="*/ 96 h 96"/>
                    <a:gd name="T2" fmla="*/ 96 w 96"/>
                    <a:gd name="T3" fmla="*/ 96 h 96"/>
                    <a:gd name="T4" fmla="*/ 48 w 96"/>
                    <a:gd name="T5" fmla="*/ 0 h 96"/>
                    <a:gd name="T6" fmla="*/ 0 w 96"/>
                    <a:gd name="T7" fmla="*/ 96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6"/>
                    <a:gd name="T13" fmla="*/ 0 h 96"/>
                    <a:gd name="T14" fmla="*/ 96 w 96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6" h="96">
                      <a:moveTo>
                        <a:pt x="0" y="96"/>
                      </a:moveTo>
                      <a:lnTo>
                        <a:pt x="96" y="96"/>
                      </a:lnTo>
                      <a:lnTo>
                        <a:pt x="48" y="0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rgbClr val="9966FF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sp>
            <p:nvSpPr>
              <p:cNvPr id="44250" name="Rectangle 309"/>
              <p:cNvSpPr>
                <a:spLocks noChangeArrowheads="1"/>
              </p:cNvSpPr>
              <p:nvPr/>
            </p:nvSpPr>
            <p:spPr bwMode="auto">
              <a:xfrm>
                <a:off x="2016" y="2544"/>
                <a:ext cx="1536" cy="768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grpSp>
            <p:nvGrpSpPr>
              <p:cNvPr id="44251" name="Group 310"/>
              <p:cNvGrpSpPr>
                <a:grpSpLocks/>
              </p:cNvGrpSpPr>
              <p:nvPr/>
            </p:nvGrpSpPr>
            <p:grpSpPr bwMode="auto">
              <a:xfrm>
                <a:off x="2016" y="2736"/>
                <a:ext cx="192" cy="192"/>
                <a:chOff x="2016" y="2544"/>
                <a:chExt cx="192" cy="192"/>
              </a:xfrm>
            </p:grpSpPr>
            <p:sp>
              <p:nvSpPr>
                <p:cNvPr id="44342" name="Rectangle 311"/>
                <p:cNvSpPr>
                  <a:spLocks noChangeArrowheads="1"/>
                </p:cNvSpPr>
                <p:nvPr/>
              </p:nvSpPr>
              <p:spPr bwMode="auto">
                <a:xfrm>
                  <a:off x="2016" y="254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343" name="Freeform 312"/>
                <p:cNvSpPr>
                  <a:spLocks/>
                </p:cNvSpPr>
                <p:nvPr/>
              </p:nvSpPr>
              <p:spPr bwMode="auto">
                <a:xfrm>
                  <a:off x="2064" y="2592"/>
                  <a:ext cx="96" cy="96"/>
                </a:xfrm>
                <a:custGeom>
                  <a:avLst/>
                  <a:gdLst>
                    <a:gd name="T0" fmla="*/ 0 w 96"/>
                    <a:gd name="T1" fmla="*/ 96 h 96"/>
                    <a:gd name="T2" fmla="*/ 96 w 96"/>
                    <a:gd name="T3" fmla="*/ 96 h 96"/>
                    <a:gd name="T4" fmla="*/ 48 w 96"/>
                    <a:gd name="T5" fmla="*/ 0 h 96"/>
                    <a:gd name="T6" fmla="*/ 0 w 96"/>
                    <a:gd name="T7" fmla="*/ 96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6"/>
                    <a:gd name="T13" fmla="*/ 0 h 96"/>
                    <a:gd name="T14" fmla="*/ 96 w 96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6" h="96">
                      <a:moveTo>
                        <a:pt x="0" y="96"/>
                      </a:moveTo>
                      <a:lnTo>
                        <a:pt x="96" y="96"/>
                      </a:lnTo>
                      <a:lnTo>
                        <a:pt x="48" y="0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rgbClr val="9966FF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44252" name="Group 313"/>
              <p:cNvGrpSpPr>
                <a:grpSpLocks/>
              </p:cNvGrpSpPr>
              <p:nvPr/>
            </p:nvGrpSpPr>
            <p:grpSpPr bwMode="auto">
              <a:xfrm>
                <a:off x="2016" y="2928"/>
                <a:ext cx="192" cy="192"/>
                <a:chOff x="2016" y="2544"/>
                <a:chExt cx="192" cy="192"/>
              </a:xfrm>
            </p:grpSpPr>
            <p:sp>
              <p:nvSpPr>
                <p:cNvPr id="44340" name="Rectangle 314"/>
                <p:cNvSpPr>
                  <a:spLocks noChangeArrowheads="1"/>
                </p:cNvSpPr>
                <p:nvPr/>
              </p:nvSpPr>
              <p:spPr bwMode="auto">
                <a:xfrm>
                  <a:off x="2016" y="254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341" name="Freeform 315"/>
                <p:cNvSpPr>
                  <a:spLocks/>
                </p:cNvSpPr>
                <p:nvPr/>
              </p:nvSpPr>
              <p:spPr bwMode="auto">
                <a:xfrm>
                  <a:off x="2064" y="2592"/>
                  <a:ext cx="96" cy="96"/>
                </a:xfrm>
                <a:custGeom>
                  <a:avLst/>
                  <a:gdLst>
                    <a:gd name="T0" fmla="*/ 0 w 96"/>
                    <a:gd name="T1" fmla="*/ 96 h 96"/>
                    <a:gd name="T2" fmla="*/ 96 w 96"/>
                    <a:gd name="T3" fmla="*/ 96 h 96"/>
                    <a:gd name="T4" fmla="*/ 48 w 96"/>
                    <a:gd name="T5" fmla="*/ 0 h 96"/>
                    <a:gd name="T6" fmla="*/ 0 w 96"/>
                    <a:gd name="T7" fmla="*/ 96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6"/>
                    <a:gd name="T13" fmla="*/ 0 h 96"/>
                    <a:gd name="T14" fmla="*/ 96 w 96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6" h="96">
                      <a:moveTo>
                        <a:pt x="0" y="96"/>
                      </a:moveTo>
                      <a:lnTo>
                        <a:pt x="96" y="96"/>
                      </a:lnTo>
                      <a:lnTo>
                        <a:pt x="48" y="0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rgbClr val="9966FF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44253" name="Group 316"/>
              <p:cNvGrpSpPr>
                <a:grpSpLocks/>
              </p:cNvGrpSpPr>
              <p:nvPr/>
            </p:nvGrpSpPr>
            <p:grpSpPr bwMode="auto">
              <a:xfrm>
                <a:off x="2016" y="3120"/>
                <a:ext cx="192" cy="192"/>
                <a:chOff x="2016" y="2544"/>
                <a:chExt cx="192" cy="192"/>
              </a:xfrm>
            </p:grpSpPr>
            <p:sp>
              <p:nvSpPr>
                <p:cNvPr id="44338" name="Rectangle 317"/>
                <p:cNvSpPr>
                  <a:spLocks noChangeArrowheads="1"/>
                </p:cNvSpPr>
                <p:nvPr/>
              </p:nvSpPr>
              <p:spPr bwMode="auto">
                <a:xfrm>
                  <a:off x="2016" y="254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339" name="Freeform 318"/>
                <p:cNvSpPr>
                  <a:spLocks/>
                </p:cNvSpPr>
                <p:nvPr/>
              </p:nvSpPr>
              <p:spPr bwMode="auto">
                <a:xfrm>
                  <a:off x="2064" y="2592"/>
                  <a:ext cx="96" cy="96"/>
                </a:xfrm>
                <a:custGeom>
                  <a:avLst/>
                  <a:gdLst>
                    <a:gd name="T0" fmla="*/ 0 w 96"/>
                    <a:gd name="T1" fmla="*/ 96 h 96"/>
                    <a:gd name="T2" fmla="*/ 96 w 96"/>
                    <a:gd name="T3" fmla="*/ 96 h 96"/>
                    <a:gd name="T4" fmla="*/ 48 w 96"/>
                    <a:gd name="T5" fmla="*/ 0 h 96"/>
                    <a:gd name="T6" fmla="*/ 0 w 96"/>
                    <a:gd name="T7" fmla="*/ 96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6"/>
                    <a:gd name="T13" fmla="*/ 0 h 96"/>
                    <a:gd name="T14" fmla="*/ 96 w 96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6" h="96">
                      <a:moveTo>
                        <a:pt x="0" y="96"/>
                      </a:moveTo>
                      <a:lnTo>
                        <a:pt x="96" y="96"/>
                      </a:lnTo>
                      <a:lnTo>
                        <a:pt x="48" y="0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rgbClr val="9966FF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44254" name="Group 319"/>
              <p:cNvGrpSpPr>
                <a:grpSpLocks/>
              </p:cNvGrpSpPr>
              <p:nvPr/>
            </p:nvGrpSpPr>
            <p:grpSpPr bwMode="auto">
              <a:xfrm>
                <a:off x="2208" y="2544"/>
                <a:ext cx="192" cy="192"/>
                <a:chOff x="2016" y="2544"/>
                <a:chExt cx="192" cy="192"/>
              </a:xfrm>
            </p:grpSpPr>
            <p:sp>
              <p:nvSpPr>
                <p:cNvPr id="44336" name="Rectangle 320"/>
                <p:cNvSpPr>
                  <a:spLocks noChangeArrowheads="1"/>
                </p:cNvSpPr>
                <p:nvPr/>
              </p:nvSpPr>
              <p:spPr bwMode="auto">
                <a:xfrm>
                  <a:off x="2016" y="254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337" name="Freeform 321"/>
                <p:cNvSpPr>
                  <a:spLocks/>
                </p:cNvSpPr>
                <p:nvPr/>
              </p:nvSpPr>
              <p:spPr bwMode="auto">
                <a:xfrm>
                  <a:off x="2064" y="2592"/>
                  <a:ext cx="96" cy="96"/>
                </a:xfrm>
                <a:custGeom>
                  <a:avLst/>
                  <a:gdLst>
                    <a:gd name="T0" fmla="*/ 0 w 96"/>
                    <a:gd name="T1" fmla="*/ 96 h 96"/>
                    <a:gd name="T2" fmla="*/ 96 w 96"/>
                    <a:gd name="T3" fmla="*/ 96 h 96"/>
                    <a:gd name="T4" fmla="*/ 48 w 96"/>
                    <a:gd name="T5" fmla="*/ 0 h 96"/>
                    <a:gd name="T6" fmla="*/ 0 w 96"/>
                    <a:gd name="T7" fmla="*/ 96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6"/>
                    <a:gd name="T13" fmla="*/ 0 h 96"/>
                    <a:gd name="T14" fmla="*/ 96 w 96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6" h="96">
                      <a:moveTo>
                        <a:pt x="0" y="96"/>
                      </a:moveTo>
                      <a:lnTo>
                        <a:pt x="96" y="96"/>
                      </a:lnTo>
                      <a:lnTo>
                        <a:pt x="48" y="0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rgbClr val="9966FF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44255" name="Group 322"/>
              <p:cNvGrpSpPr>
                <a:grpSpLocks/>
              </p:cNvGrpSpPr>
              <p:nvPr/>
            </p:nvGrpSpPr>
            <p:grpSpPr bwMode="auto">
              <a:xfrm>
                <a:off x="2208" y="2736"/>
                <a:ext cx="192" cy="192"/>
                <a:chOff x="2016" y="2544"/>
                <a:chExt cx="192" cy="192"/>
              </a:xfrm>
            </p:grpSpPr>
            <p:sp>
              <p:nvSpPr>
                <p:cNvPr id="44334" name="Rectangle 323"/>
                <p:cNvSpPr>
                  <a:spLocks noChangeArrowheads="1"/>
                </p:cNvSpPr>
                <p:nvPr/>
              </p:nvSpPr>
              <p:spPr bwMode="auto">
                <a:xfrm>
                  <a:off x="2016" y="254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335" name="Freeform 324"/>
                <p:cNvSpPr>
                  <a:spLocks/>
                </p:cNvSpPr>
                <p:nvPr/>
              </p:nvSpPr>
              <p:spPr bwMode="auto">
                <a:xfrm>
                  <a:off x="2064" y="2592"/>
                  <a:ext cx="96" cy="96"/>
                </a:xfrm>
                <a:custGeom>
                  <a:avLst/>
                  <a:gdLst>
                    <a:gd name="T0" fmla="*/ 0 w 96"/>
                    <a:gd name="T1" fmla="*/ 96 h 96"/>
                    <a:gd name="T2" fmla="*/ 96 w 96"/>
                    <a:gd name="T3" fmla="*/ 96 h 96"/>
                    <a:gd name="T4" fmla="*/ 48 w 96"/>
                    <a:gd name="T5" fmla="*/ 0 h 96"/>
                    <a:gd name="T6" fmla="*/ 0 w 96"/>
                    <a:gd name="T7" fmla="*/ 96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6"/>
                    <a:gd name="T13" fmla="*/ 0 h 96"/>
                    <a:gd name="T14" fmla="*/ 96 w 96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6" h="96">
                      <a:moveTo>
                        <a:pt x="0" y="96"/>
                      </a:moveTo>
                      <a:lnTo>
                        <a:pt x="96" y="96"/>
                      </a:lnTo>
                      <a:lnTo>
                        <a:pt x="48" y="0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rgbClr val="9966FF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44256" name="Group 325"/>
              <p:cNvGrpSpPr>
                <a:grpSpLocks/>
              </p:cNvGrpSpPr>
              <p:nvPr/>
            </p:nvGrpSpPr>
            <p:grpSpPr bwMode="auto">
              <a:xfrm>
                <a:off x="2208" y="2928"/>
                <a:ext cx="192" cy="192"/>
                <a:chOff x="2016" y="2544"/>
                <a:chExt cx="192" cy="192"/>
              </a:xfrm>
            </p:grpSpPr>
            <p:sp>
              <p:nvSpPr>
                <p:cNvPr id="44332" name="Rectangle 326"/>
                <p:cNvSpPr>
                  <a:spLocks noChangeArrowheads="1"/>
                </p:cNvSpPr>
                <p:nvPr/>
              </p:nvSpPr>
              <p:spPr bwMode="auto">
                <a:xfrm>
                  <a:off x="2016" y="254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333" name="Freeform 327"/>
                <p:cNvSpPr>
                  <a:spLocks/>
                </p:cNvSpPr>
                <p:nvPr/>
              </p:nvSpPr>
              <p:spPr bwMode="auto">
                <a:xfrm>
                  <a:off x="2064" y="2592"/>
                  <a:ext cx="96" cy="96"/>
                </a:xfrm>
                <a:custGeom>
                  <a:avLst/>
                  <a:gdLst>
                    <a:gd name="T0" fmla="*/ 0 w 96"/>
                    <a:gd name="T1" fmla="*/ 96 h 96"/>
                    <a:gd name="T2" fmla="*/ 96 w 96"/>
                    <a:gd name="T3" fmla="*/ 96 h 96"/>
                    <a:gd name="T4" fmla="*/ 48 w 96"/>
                    <a:gd name="T5" fmla="*/ 0 h 96"/>
                    <a:gd name="T6" fmla="*/ 0 w 96"/>
                    <a:gd name="T7" fmla="*/ 96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6"/>
                    <a:gd name="T13" fmla="*/ 0 h 96"/>
                    <a:gd name="T14" fmla="*/ 96 w 96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6" h="96">
                      <a:moveTo>
                        <a:pt x="0" y="96"/>
                      </a:moveTo>
                      <a:lnTo>
                        <a:pt x="96" y="96"/>
                      </a:lnTo>
                      <a:lnTo>
                        <a:pt x="48" y="0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rgbClr val="9966FF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44257" name="Group 328"/>
              <p:cNvGrpSpPr>
                <a:grpSpLocks/>
              </p:cNvGrpSpPr>
              <p:nvPr/>
            </p:nvGrpSpPr>
            <p:grpSpPr bwMode="auto">
              <a:xfrm>
                <a:off x="2208" y="3120"/>
                <a:ext cx="192" cy="192"/>
                <a:chOff x="2016" y="2544"/>
                <a:chExt cx="192" cy="192"/>
              </a:xfrm>
            </p:grpSpPr>
            <p:sp>
              <p:nvSpPr>
                <p:cNvPr id="44330" name="Rectangle 329"/>
                <p:cNvSpPr>
                  <a:spLocks noChangeArrowheads="1"/>
                </p:cNvSpPr>
                <p:nvPr/>
              </p:nvSpPr>
              <p:spPr bwMode="auto">
                <a:xfrm>
                  <a:off x="2016" y="254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331" name="Freeform 330"/>
                <p:cNvSpPr>
                  <a:spLocks/>
                </p:cNvSpPr>
                <p:nvPr/>
              </p:nvSpPr>
              <p:spPr bwMode="auto">
                <a:xfrm>
                  <a:off x="2064" y="2592"/>
                  <a:ext cx="96" cy="96"/>
                </a:xfrm>
                <a:custGeom>
                  <a:avLst/>
                  <a:gdLst>
                    <a:gd name="T0" fmla="*/ 0 w 96"/>
                    <a:gd name="T1" fmla="*/ 96 h 96"/>
                    <a:gd name="T2" fmla="*/ 96 w 96"/>
                    <a:gd name="T3" fmla="*/ 96 h 96"/>
                    <a:gd name="T4" fmla="*/ 48 w 96"/>
                    <a:gd name="T5" fmla="*/ 0 h 96"/>
                    <a:gd name="T6" fmla="*/ 0 w 96"/>
                    <a:gd name="T7" fmla="*/ 96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6"/>
                    <a:gd name="T13" fmla="*/ 0 h 96"/>
                    <a:gd name="T14" fmla="*/ 96 w 96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6" h="96">
                      <a:moveTo>
                        <a:pt x="0" y="96"/>
                      </a:moveTo>
                      <a:lnTo>
                        <a:pt x="96" y="96"/>
                      </a:lnTo>
                      <a:lnTo>
                        <a:pt x="48" y="0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rgbClr val="9966FF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44258" name="Group 331"/>
              <p:cNvGrpSpPr>
                <a:grpSpLocks/>
              </p:cNvGrpSpPr>
              <p:nvPr/>
            </p:nvGrpSpPr>
            <p:grpSpPr bwMode="auto">
              <a:xfrm>
                <a:off x="2400" y="2544"/>
                <a:ext cx="192" cy="192"/>
                <a:chOff x="2016" y="2544"/>
                <a:chExt cx="192" cy="192"/>
              </a:xfrm>
            </p:grpSpPr>
            <p:sp>
              <p:nvSpPr>
                <p:cNvPr id="44328" name="Rectangle 332"/>
                <p:cNvSpPr>
                  <a:spLocks noChangeArrowheads="1"/>
                </p:cNvSpPr>
                <p:nvPr/>
              </p:nvSpPr>
              <p:spPr bwMode="auto">
                <a:xfrm>
                  <a:off x="2016" y="254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329" name="Freeform 333"/>
                <p:cNvSpPr>
                  <a:spLocks/>
                </p:cNvSpPr>
                <p:nvPr/>
              </p:nvSpPr>
              <p:spPr bwMode="auto">
                <a:xfrm>
                  <a:off x="2064" y="2592"/>
                  <a:ext cx="96" cy="96"/>
                </a:xfrm>
                <a:custGeom>
                  <a:avLst/>
                  <a:gdLst>
                    <a:gd name="T0" fmla="*/ 0 w 96"/>
                    <a:gd name="T1" fmla="*/ 96 h 96"/>
                    <a:gd name="T2" fmla="*/ 96 w 96"/>
                    <a:gd name="T3" fmla="*/ 96 h 96"/>
                    <a:gd name="T4" fmla="*/ 48 w 96"/>
                    <a:gd name="T5" fmla="*/ 0 h 96"/>
                    <a:gd name="T6" fmla="*/ 0 w 96"/>
                    <a:gd name="T7" fmla="*/ 96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6"/>
                    <a:gd name="T13" fmla="*/ 0 h 96"/>
                    <a:gd name="T14" fmla="*/ 96 w 96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6" h="96">
                      <a:moveTo>
                        <a:pt x="0" y="96"/>
                      </a:moveTo>
                      <a:lnTo>
                        <a:pt x="96" y="96"/>
                      </a:lnTo>
                      <a:lnTo>
                        <a:pt x="48" y="0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rgbClr val="9966FF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44259" name="Group 334"/>
              <p:cNvGrpSpPr>
                <a:grpSpLocks/>
              </p:cNvGrpSpPr>
              <p:nvPr/>
            </p:nvGrpSpPr>
            <p:grpSpPr bwMode="auto">
              <a:xfrm>
                <a:off x="2400" y="2736"/>
                <a:ext cx="192" cy="192"/>
                <a:chOff x="2016" y="2544"/>
                <a:chExt cx="192" cy="192"/>
              </a:xfrm>
            </p:grpSpPr>
            <p:sp>
              <p:nvSpPr>
                <p:cNvPr id="44326" name="Rectangle 335"/>
                <p:cNvSpPr>
                  <a:spLocks noChangeArrowheads="1"/>
                </p:cNvSpPr>
                <p:nvPr/>
              </p:nvSpPr>
              <p:spPr bwMode="auto">
                <a:xfrm>
                  <a:off x="2016" y="254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327" name="Freeform 336"/>
                <p:cNvSpPr>
                  <a:spLocks/>
                </p:cNvSpPr>
                <p:nvPr/>
              </p:nvSpPr>
              <p:spPr bwMode="auto">
                <a:xfrm>
                  <a:off x="2064" y="2592"/>
                  <a:ext cx="96" cy="96"/>
                </a:xfrm>
                <a:custGeom>
                  <a:avLst/>
                  <a:gdLst>
                    <a:gd name="T0" fmla="*/ 0 w 96"/>
                    <a:gd name="T1" fmla="*/ 96 h 96"/>
                    <a:gd name="T2" fmla="*/ 96 w 96"/>
                    <a:gd name="T3" fmla="*/ 96 h 96"/>
                    <a:gd name="T4" fmla="*/ 48 w 96"/>
                    <a:gd name="T5" fmla="*/ 0 h 96"/>
                    <a:gd name="T6" fmla="*/ 0 w 96"/>
                    <a:gd name="T7" fmla="*/ 96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6"/>
                    <a:gd name="T13" fmla="*/ 0 h 96"/>
                    <a:gd name="T14" fmla="*/ 96 w 96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6" h="96">
                      <a:moveTo>
                        <a:pt x="0" y="96"/>
                      </a:moveTo>
                      <a:lnTo>
                        <a:pt x="96" y="96"/>
                      </a:lnTo>
                      <a:lnTo>
                        <a:pt x="48" y="0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rgbClr val="9966FF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44260" name="Group 337"/>
              <p:cNvGrpSpPr>
                <a:grpSpLocks/>
              </p:cNvGrpSpPr>
              <p:nvPr/>
            </p:nvGrpSpPr>
            <p:grpSpPr bwMode="auto">
              <a:xfrm>
                <a:off x="2400" y="2928"/>
                <a:ext cx="192" cy="192"/>
                <a:chOff x="2016" y="2544"/>
                <a:chExt cx="192" cy="192"/>
              </a:xfrm>
            </p:grpSpPr>
            <p:sp>
              <p:nvSpPr>
                <p:cNvPr id="44324" name="Rectangle 338"/>
                <p:cNvSpPr>
                  <a:spLocks noChangeArrowheads="1"/>
                </p:cNvSpPr>
                <p:nvPr/>
              </p:nvSpPr>
              <p:spPr bwMode="auto">
                <a:xfrm>
                  <a:off x="2016" y="254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325" name="Freeform 339"/>
                <p:cNvSpPr>
                  <a:spLocks/>
                </p:cNvSpPr>
                <p:nvPr/>
              </p:nvSpPr>
              <p:spPr bwMode="auto">
                <a:xfrm>
                  <a:off x="2064" y="2592"/>
                  <a:ext cx="96" cy="96"/>
                </a:xfrm>
                <a:custGeom>
                  <a:avLst/>
                  <a:gdLst>
                    <a:gd name="T0" fmla="*/ 0 w 96"/>
                    <a:gd name="T1" fmla="*/ 96 h 96"/>
                    <a:gd name="T2" fmla="*/ 96 w 96"/>
                    <a:gd name="T3" fmla="*/ 96 h 96"/>
                    <a:gd name="T4" fmla="*/ 48 w 96"/>
                    <a:gd name="T5" fmla="*/ 0 h 96"/>
                    <a:gd name="T6" fmla="*/ 0 w 96"/>
                    <a:gd name="T7" fmla="*/ 96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6"/>
                    <a:gd name="T13" fmla="*/ 0 h 96"/>
                    <a:gd name="T14" fmla="*/ 96 w 96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6" h="96">
                      <a:moveTo>
                        <a:pt x="0" y="96"/>
                      </a:moveTo>
                      <a:lnTo>
                        <a:pt x="96" y="96"/>
                      </a:lnTo>
                      <a:lnTo>
                        <a:pt x="48" y="0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rgbClr val="9966FF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44261" name="Group 340"/>
              <p:cNvGrpSpPr>
                <a:grpSpLocks/>
              </p:cNvGrpSpPr>
              <p:nvPr/>
            </p:nvGrpSpPr>
            <p:grpSpPr bwMode="auto">
              <a:xfrm>
                <a:off x="2400" y="3120"/>
                <a:ext cx="192" cy="192"/>
                <a:chOff x="2016" y="2544"/>
                <a:chExt cx="192" cy="192"/>
              </a:xfrm>
            </p:grpSpPr>
            <p:sp>
              <p:nvSpPr>
                <p:cNvPr id="44322" name="Rectangle 341"/>
                <p:cNvSpPr>
                  <a:spLocks noChangeArrowheads="1"/>
                </p:cNvSpPr>
                <p:nvPr/>
              </p:nvSpPr>
              <p:spPr bwMode="auto">
                <a:xfrm>
                  <a:off x="2016" y="254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323" name="Freeform 342"/>
                <p:cNvSpPr>
                  <a:spLocks/>
                </p:cNvSpPr>
                <p:nvPr/>
              </p:nvSpPr>
              <p:spPr bwMode="auto">
                <a:xfrm>
                  <a:off x="2064" y="2592"/>
                  <a:ext cx="96" cy="96"/>
                </a:xfrm>
                <a:custGeom>
                  <a:avLst/>
                  <a:gdLst>
                    <a:gd name="T0" fmla="*/ 0 w 96"/>
                    <a:gd name="T1" fmla="*/ 96 h 96"/>
                    <a:gd name="T2" fmla="*/ 96 w 96"/>
                    <a:gd name="T3" fmla="*/ 96 h 96"/>
                    <a:gd name="T4" fmla="*/ 48 w 96"/>
                    <a:gd name="T5" fmla="*/ 0 h 96"/>
                    <a:gd name="T6" fmla="*/ 0 w 96"/>
                    <a:gd name="T7" fmla="*/ 96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6"/>
                    <a:gd name="T13" fmla="*/ 0 h 96"/>
                    <a:gd name="T14" fmla="*/ 96 w 96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6" h="96">
                      <a:moveTo>
                        <a:pt x="0" y="96"/>
                      </a:moveTo>
                      <a:lnTo>
                        <a:pt x="96" y="96"/>
                      </a:lnTo>
                      <a:lnTo>
                        <a:pt x="48" y="0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rgbClr val="9966FF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44262" name="Group 343"/>
              <p:cNvGrpSpPr>
                <a:grpSpLocks/>
              </p:cNvGrpSpPr>
              <p:nvPr/>
            </p:nvGrpSpPr>
            <p:grpSpPr bwMode="auto">
              <a:xfrm>
                <a:off x="2592" y="2544"/>
                <a:ext cx="192" cy="192"/>
                <a:chOff x="2016" y="2544"/>
                <a:chExt cx="192" cy="192"/>
              </a:xfrm>
            </p:grpSpPr>
            <p:sp>
              <p:nvSpPr>
                <p:cNvPr id="44320" name="Rectangle 344"/>
                <p:cNvSpPr>
                  <a:spLocks noChangeArrowheads="1"/>
                </p:cNvSpPr>
                <p:nvPr/>
              </p:nvSpPr>
              <p:spPr bwMode="auto">
                <a:xfrm>
                  <a:off x="2016" y="254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321" name="Freeform 345"/>
                <p:cNvSpPr>
                  <a:spLocks/>
                </p:cNvSpPr>
                <p:nvPr/>
              </p:nvSpPr>
              <p:spPr bwMode="auto">
                <a:xfrm>
                  <a:off x="2064" y="2592"/>
                  <a:ext cx="96" cy="96"/>
                </a:xfrm>
                <a:custGeom>
                  <a:avLst/>
                  <a:gdLst>
                    <a:gd name="T0" fmla="*/ 0 w 96"/>
                    <a:gd name="T1" fmla="*/ 96 h 96"/>
                    <a:gd name="T2" fmla="*/ 96 w 96"/>
                    <a:gd name="T3" fmla="*/ 96 h 96"/>
                    <a:gd name="T4" fmla="*/ 48 w 96"/>
                    <a:gd name="T5" fmla="*/ 0 h 96"/>
                    <a:gd name="T6" fmla="*/ 0 w 96"/>
                    <a:gd name="T7" fmla="*/ 96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6"/>
                    <a:gd name="T13" fmla="*/ 0 h 96"/>
                    <a:gd name="T14" fmla="*/ 96 w 96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6" h="96">
                      <a:moveTo>
                        <a:pt x="0" y="96"/>
                      </a:moveTo>
                      <a:lnTo>
                        <a:pt x="96" y="96"/>
                      </a:lnTo>
                      <a:lnTo>
                        <a:pt x="48" y="0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rgbClr val="9966FF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44263" name="Group 346"/>
              <p:cNvGrpSpPr>
                <a:grpSpLocks/>
              </p:cNvGrpSpPr>
              <p:nvPr/>
            </p:nvGrpSpPr>
            <p:grpSpPr bwMode="auto">
              <a:xfrm>
                <a:off x="2592" y="2736"/>
                <a:ext cx="192" cy="192"/>
                <a:chOff x="2016" y="2544"/>
                <a:chExt cx="192" cy="192"/>
              </a:xfrm>
            </p:grpSpPr>
            <p:sp>
              <p:nvSpPr>
                <p:cNvPr id="44318" name="Rectangle 347"/>
                <p:cNvSpPr>
                  <a:spLocks noChangeArrowheads="1"/>
                </p:cNvSpPr>
                <p:nvPr/>
              </p:nvSpPr>
              <p:spPr bwMode="auto">
                <a:xfrm>
                  <a:off x="2016" y="254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319" name="Freeform 348"/>
                <p:cNvSpPr>
                  <a:spLocks/>
                </p:cNvSpPr>
                <p:nvPr/>
              </p:nvSpPr>
              <p:spPr bwMode="auto">
                <a:xfrm>
                  <a:off x="2064" y="2592"/>
                  <a:ext cx="96" cy="96"/>
                </a:xfrm>
                <a:custGeom>
                  <a:avLst/>
                  <a:gdLst>
                    <a:gd name="T0" fmla="*/ 0 w 96"/>
                    <a:gd name="T1" fmla="*/ 96 h 96"/>
                    <a:gd name="T2" fmla="*/ 96 w 96"/>
                    <a:gd name="T3" fmla="*/ 96 h 96"/>
                    <a:gd name="T4" fmla="*/ 48 w 96"/>
                    <a:gd name="T5" fmla="*/ 0 h 96"/>
                    <a:gd name="T6" fmla="*/ 0 w 96"/>
                    <a:gd name="T7" fmla="*/ 96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6"/>
                    <a:gd name="T13" fmla="*/ 0 h 96"/>
                    <a:gd name="T14" fmla="*/ 96 w 96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6" h="96">
                      <a:moveTo>
                        <a:pt x="0" y="96"/>
                      </a:moveTo>
                      <a:lnTo>
                        <a:pt x="96" y="96"/>
                      </a:lnTo>
                      <a:lnTo>
                        <a:pt x="48" y="0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rgbClr val="9966FF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44264" name="Group 349"/>
              <p:cNvGrpSpPr>
                <a:grpSpLocks/>
              </p:cNvGrpSpPr>
              <p:nvPr/>
            </p:nvGrpSpPr>
            <p:grpSpPr bwMode="auto">
              <a:xfrm>
                <a:off x="2592" y="2928"/>
                <a:ext cx="192" cy="192"/>
                <a:chOff x="2016" y="2544"/>
                <a:chExt cx="192" cy="192"/>
              </a:xfrm>
            </p:grpSpPr>
            <p:sp>
              <p:nvSpPr>
                <p:cNvPr id="44316" name="Rectangle 350"/>
                <p:cNvSpPr>
                  <a:spLocks noChangeArrowheads="1"/>
                </p:cNvSpPr>
                <p:nvPr/>
              </p:nvSpPr>
              <p:spPr bwMode="auto">
                <a:xfrm>
                  <a:off x="2016" y="254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317" name="Freeform 351"/>
                <p:cNvSpPr>
                  <a:spLocks/>
                </p:cNvSpPr>
                <p:nvPr/>
              </p:nvSpPr>
              <p:spPr bwMode="auto">
                <a:xfrm>
                  <a:off x="2064" y="2592"/>
                  <a:ext cx="96" cy="96"/>
                </a:xfrm>
                <a:custGeom>
                  <a:avLst/>
                  <a:gdLst>
                    <a:gd name="T0" fmla="*/ 0 w 96"/>
                    <a:gd name="T1" fmla="*/ 96 h 96"/>
                    <a:gd name="T2" fmla="*/ 96 w 96"/>
                    <a:gd name="T3" fmla="*/ 96 h 96"/>
                    <a:gd name="T4" fmla="*/ 48 w 96"/>
                    <a:gd name="T5" fmla="*/ 0 h 96"/>
                    <a:gd name="T6" fmla="*/ 0 w 96"/>
                    <a:gd name="T7" fmla="*/ 96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6"/>
                    <a:gd name="T13" fmla="*/ 0 h 96"/>
                    <a:gd name="T14" fmla="*/ 96 w 96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6" h="96">
                      <a:moveTo>
                        <a:pt x="0" y="96"/>
                      </a:moveTo>
                      <a:lnTo>
                        <a:pt x="96" y="96"/>
                      </a:lnTo>
                      <a:lnTo>
                        <a:pt x="48" y="0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rgbClr val="9966FF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44265" name="Group 352"/>
              <p:cNvGrpSpPr>
                <a:grpSpLocks/>
              </p:cNvGrpSpPr>
              <p:nvPr/>
            </p:nvGrpSpPr>
            <p:grpSpPr bwMode="auto">
              <a:xfrm>
                <a:off x="2592" y="3120"/>
                <a:ext cx="192" cy="192"/>
                <a:chOff x="2016" y="2544"/>
                <a:chExt cx="192" cy="192"/>
              </a:xfrm>
            </p:grpSpPr>
            <p:sp>
              <p:nvSpPr>
                <p:cNvPr id="44314" name="Rectangle 353"/>
                <p:cNvSpPr>
                  <a:spLocks noChangeArrowheads="1"/>
                </p:cNvSpPr>
                <p:nvPr/>
              </p:nvSpPr>
              <p:spPr bwMode="auto">
                <a:xfrm>
                  <a:off x="2016" y="254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315" name="Freeform 354"/>
                <p:cNvSpPr>
                  <a:spLocks/>
                </p:cNvSpPr>
                <p:nvPr/>
              </p:nvSpPr>
              <p:spPr bwMode="auto">
                <a:xfrm>
                  <a:off x="2064" y="2592"/>
                  <a:ext cx="96" cy="96"/>
                </a:xfrm>
                <a:custGeom>
                  <a:avLst/>
                  <a:gdLst>
                    <a:gd name="T0" fmla="*/ 0 w 96"/>
                    <a:gd name="T1" fmla="*/ 96 h 96"/>
                    <a:gd name="T2" fmla="*/ 96 w 96"/>
                    <a:gd name="T3" fmla="*/ 96 h 96"/>
                    <a:gd name="T4" fmla="*/ 48 w 96"/>
                    <a:gd name="T5" fmla="*/ 0 h 96"/>
                    <a:gd name="T6" fmla="*/ 0 w 96"/>
                    <a:gd name="T7" fmla="*/ 96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6"/>
                    <a:gd name="T13" fmla="*/ 0 h 96"/>
                    <a:gd name="T14" fmla="*/ 96 w 96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6" h="96">
                      <a:moveTo>
                        <a:pt x="0" y="96"/>
                      </a:moveTo>
                      <a:lnTo>
                        <a:pt x="96" y="96"/>
                      </a:lnTo>
                      <a:lnTo>
                        <a:pt x="48" y="0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rgbClr val="9966FF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44266" name="Group 355"/>
              <p:cNvGrpSpPr>
                <a:grpSpLocks/>
              </p:cNvGrpSpPr>
              <p:nvPr/>
            </p:nvGrpSpPr>
            <p:grpSpPr bwMode="auto">
              <a:xfrm>
                <a:off x="2784" y="2544"/>
                <a:ext cx="192" cy="192"/>
                <a:chOff x="2016" y="2544"/>
                <a:chExt cx="192" cy="192"/>
              </a:xfrm>
            </p:grpSpPr>
            <p:sp>
              <p:nvSpPr>
                <p:cNvPr id="44312" name="Rectangle 356"/>
                <p:cNvSpPr>
                  <a:spLocks noChangeArrowheads="1"/>
                </p:cNvSpPr>
                <p:nvPr/>
              </p:nvSpPr>
              <p:spPr bwMode="auto">
                <a:xfrm>
                  <a:off x="2016" y="254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313" name="Freeform 357"/>
                <p:cNvSpPr>
                  <a:spLocks/>
                </p:cNvSpPr>
                <p:nvPr/>
              </p:nvSpPr>
              <p:spPr bwMode="auto">
                <a:xfrm>
                  <a:off x="2064" y="2592"/>
                  <a:ext cx="96" cy="96"/>
                </a:xfrm>
                <a:custGeom>
                  <a:avLst/>
                  <a:gdLst>
                    <a:gd name="T0" fmla="*/ 0 w 96"/>
                    <a:gd name="T1" fmla="*/ 96 h 96"/>
                    <a:gd name="T2" fmla="*/ 96 w 96"/>
                    <a:gd name="T3" fmla="*/ 96 h 96"/>
                    <a:gd name="T4" fmla="*/ 48 w 96"/>
                    <a:gd name="T5" fmla="*/ 0 h 96"/>
                    <a:gd name="T6" fmla="*/ 0 w 96"/>
                    <a:gd name="T7" fmla="*/ 96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6"/>
                    <a:gd name="T13" fmla="*/ 0 h 96"/>
                    <a:gd name="T14" fmla="*/ 96 w 96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6" h="96">
                      <a:moveTo>
                        <a:pt x="0" y="96"/>
                      </a:moveTo>
                      <a:lnTo>
                        <a:pt x="96" y="96"/>
                      </a:lnTo>
                      <a:lnTo>
                        <a:pt x="48" y="0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rgbClr val="9966FF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44267" name="Group 358"/>
              <p:cNvGrpSpPr>
                <a:grpSpLocks/>
              </p:cNvGrpSpPr>
              <p:nvPr/>
            </p:nvGrpSpPr>
            <p:grpSpPr bwMode="auto">
              <a:xfrm>
                <a:off x="2784" y="2736"/>
                <a:ext cx="192" cy="192"/>
                <a:chOff x="2016" y="2544"/>
                <a:chExt cx="192" cy="192"/>
              </a:xfrm>
            </p:grpSpPr>
            <p:sp>
              <p:nvSpPr>
                <p:cNvPr id="44310" name="Rectangle 359"/>
                <p:cNvSpPr>
                  <a:spLocks noChangeArrowheads="1"/>
                </p:cNvSpPr>
                <p:nvPr/>
              </p:nvSpPr>
              <p:spPr bwMode="auto">
                <a:xfrm>
                  <a:off x="2016" y="254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311" name="Freeform 360"/>
                <p:cNvSpPr>
                  <a:spLocks/>
                </p:cNvSpPr>
                <p:nvPr/>
              </p:nvSpPr>
              <p:spPr bwMode="auto">
                <a:xfrm>
                  <a:off x="2064" y="2592"/>
                  <a:ext cx="96" cy="96"/>
                </a:xfrm>
                <a:custGeom>
                  <a:avLst/>
                  <a:gdLst>
                    <a:gd name="T0" fmla="*/ 0 w 96"/>
                    <a:gd name="T1" fmla="*/ 96 h 96"/>
                    <a:gd name="T2" fmla="*/ 96 w 96"/>
                    <a:gd name="T3" fmla="*/ 96 h 96"/>
                    <a:gd name="T4" fmla="*/ 48 w 96"/>
                    <a:gd name="T5" fmla="*/ 0 h 96"/>
                    <a:gd name="T6" fmla="*/ 0 w 96"/>
                    <a:gd name="T7" fmla="*/ 96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6"/>
                    <a:gd name="T13" fmla="*/ 0 h 96"/>
                    <a:gd name="T14" fmla="*/ 96 w 96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6" h="96">
                      <a:moveTo>
                        <a:pt x="0" y="96"/>
                      </a:moveTo>
                      <a:lnTo>
                        <a:pt x="96" y="96"/>
                      </a:lnTo>
                      <a:lnTo>
                        <a:pt x="48" y="0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rgbClr val="9966FF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44268" name="Group 361"/>
              <p:cNvGrpSpPr>
                <a:grpSpLocks/>
              </p:cNvGrpSpPr>
              <p:nvPr/>
            </p:nvGrpSpPr>
            <p:grpSpPr bwMode="auto">
              <a:xfrm>
                <a:off x="2784" y="2928"/>
                <a:ext cx="192" cy="192"/>
                <a:chOff x="2016" y="2544"/>
                <a:chExt cx="192" cy="192"/>
              </a:xfrm>
            </p:grpSpPr>
            <p:sp>
              <p:nvSpPr>
                <p:cNvPr id="44308" name="Rectangle 362"/>
                <p:cNvSpPr>
                  <a:spLocks noChangeArrowheads="1"/>
                </p:cNvSpPr>
                <p:nvPr/>
              </p:nvSpPr>
              <p:spPr bwMode="auto">
                <a:xfrm>
                  <a:off x="2016" y="254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309" name="Freeform 363"/>
                <p:cNvSpPr>
                  <a:spLocks/>
                </p:cNvSpPr>
                <p:nvPr/>
              </p:nvSpPr>
              <p:spPr bwMode="auto">
                <a:xfrm>
                  <a:off x="2064" y="2592"/>
                  <a:ext cx="96" cy="96"/>
                </a:xfrm>
                <a:custGeom>
                  <a:avLst/>
                  <a:gdLst>
                    <a:gd name="T0" fmla="*/ 0 w 96"/>
                    <a:gd name="T1" fmla="*/ 96 h 96"/>
                    <a:gd name="T2" fmla="*/ 96 w 96"/>
                    <a:gd name="T3" fmla="*/ 96 h 96"/>
                    <a:gd name="T4" fmla="*/ 48 w 96"/>
                    <a:gd name="T5" fmla="*/ 0 h 96"/>
                    <a:gd name="T6" fmla="*/ 0 w 96"/>
                    <a:gd name="T7" fmla="*/ 96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6"/>
                    <a:gd name="T13" fmla="*/ 0 h 96"/>
                    <a:gd name="T14" fmla="*/ 96 w 96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6" h="96">
                      <a:moveTo>
                        <a:pt x="0" y="96"/>
                      </a:moveTo>
                      <a:lnTo>
                        <a:pt x="96" y="96"/>
                      </a:lnTo>
                      <a:lnTo>
                        <a:pt x="48" y="0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rgbClr val="9966FF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44269" name="Group 364"/>
              <p:cNvGrpSpPr>
                <a:grpSpLocks/>
              </p:cNvGrpSpPr>
              <p:nvPr/>
            </p:nvGrpSpPr>
            <p:grpSpPr bwMode="auto">
              <a:xfrm>
                <a:off x="2784" y="3120"/>
                <a:ext cx="192" cy="192"/>
                <a:chOff x="2016" y="2544"/>
                <a:chExt cx="192" cy="192"/>
              </a:xfrm>
            </p:grpSpPr>
            <p:sp>
              <p:nvSpPr>
                <p:cNvPr id="44306" name="Rectangle 365"/>
                <p:cNvSpPr>
                  <a:spLocks noChangeArrowheads="1"/>
                </p:cNvSpPr>
                <p:nvPr/>
              </p:nvSpPr>
              <p:spPr bwMode="auto">
                <a:xfrm>
                  <a:off x="2016" y="254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307" name="Freeform 366"/>
                <p:cNvSpPr>
                  <a:spLocks/>
                </p:cNvSpPr>
                <p:nvPr/>
              </p:nvSpPr>
              <p:spPr bwMode="auto">
                <a:xfrm>
                  <a:off x="2064" y="2592"/>
                  <a:ext cx="96" cy="96"/>
                </a:xfrm>
                <a:custGeom>
                  <a:avLst/>
                  <a:gdLst>
                    <a:gd name="T0" fmla="*/ 0 w 96"/>
                    <a:gd name="T1" fmla="*/ 96 h 96"/>
                    <a:gd name="T2" fmla="*/ 96 w 96"/>
                    <a:gd name="T3" fmla="*/ 96 h 96"/>
                    <a:gd name="T4" fmla="*/ 48 w 96"/>
                    <a:gd name="T5" fmla="*/ 0 h 96"/>
                    <a:gd name="T6" fmla="*/ 0 w 96"/>
                    <a:gd name="T7" fmla="*/ 96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6"/>
                    <a:gd name="T13" fmla="*/ 0 h 96"/>
                    <a:gd name="T14" fmla="*/ 96 w 96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6" h="96">
                      <a:moveTo>
                        <a:pt x="0" y="96"/>
                      </a:moveTo>
                      <a:lnTo>
                        <a:pt x="96" y="96"/>
                      </a:lnTo>
                      <a:lnTo>
                        <a:pt x="48" y="0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rgbClr val="9966FF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44270" name="Group 367"/>
              <p:cNvGrpSpPr>
                <a:grpSpLocks/>
              </p:cNvGrpSpPr>
              <p:nvPr/>
            </p:nvGrpSpPr>
            <p:grpSpPr bwMode="auto">
              <a:xfrm>
                <a:off x="2976" y="2544"/>
                <a:ext cx="192" cy="192"/>
                <a:chOff x="2016" y="2544"/>
                <a:chExt cx="192" cy="192"/>
              </a:xfrm>
            </p:grpSpPr>
            <p:sp>
              <p:nvSpPr>
                <p:cNvPr id="44304" name="Rectangle 368"/>
                <p:cNvSpPr>
                  <a:spLocks noChangeArrowheads="1"/>
                </p:cNvSpPr>
                <p:nvPr/>
              </p:nvSpPr>
              <p:spPr bwMode="auto">
                <a:xfrm>
                  <a:off x="2016" y="254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305" name="Freeform 369"/>
                <p:cNvSpPr>
                  <a:spLocks/>
                </p:cNvSpPr>
                <p:nvPr/>
              </p:nvSpPr>
              <p:spPr bwMode="auto">
                <a:xfrm>
                  <a:off x="2064" y="2592"/>
                  <a:ext cx="96" cy="96"/>
                </a:xfrm>
                <a:custGeom>
                  <a:avLst/>
                  <a:gdLst>
                    <a:gd name="T0" fmla="*/ 0 w 96"/>
                    <a:gd name="T1" fmla="*/ 96 h 96"/>
                    <a:gd name="T2" fmla="*/ 96 w 96"/>
                    <a:gd name="T3" fmla="*/ 96 h 96"/>
                    <a:gd name="T4" fmla="*/ 48 w 96"/>
                    <a:gd name="T5" fmla="*/ 0 h 96"/>
                    <a:gd name="T6" fmla="*/ 0 w 96"/>
                    <a:gd name="T7" fmla="*/ 96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6"/>
                    <a:gd name="T13" fmla="*/ 0 h 96"/>
                    <a:gd name="T14" fmla="*/ 96 w 96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6" h="96">
                      <a:moveTo>
                        <a:pt x="0" y="96"/>
                      </a:moveTo>
                      <a:lnTo>
                        <a:pt x="96" y="96"/>
                      </a:lnTo>
                      <a:lnTo>
                        <a:pt x="48" y="0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rgbClr val="9966FF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44271" name="Group 370"/>
              <p:cNvGrpSpPr>
                <a:grpSpLocks/>
              </p:cNvGrpSpPr>
              <p:nvPr/>
            </p:nvGrpSpPr>
            <p:grpSpPr bwMode="auto">
              <a:xfrm>
                <a:off x="2976" y="2736"/>
                <a:ext cx="192" cy="192"/>
                <a:chOff x="2016" y="2544"/>
                <a:chExt cx="192" cy="192"/>
              </a:xfrm>
            </p:grpSpPr>
            <p:sp>
              <p:nvSpPr>
                <p:cNvPr id="44302" name="Rectangle 371"/>
                <p:cNvSpPr>
                  <a:spLocks noChangeArrowheads="1"/>
                </p:cNvSpPr>
                <p:nvPr/>
              </p:nvSpPr>
              <p:spPr bwMode="auto">
                <a:xfrm>
                  <a:off x="2016" y="254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303" name="Freeform 372"/>
                <p:cNvSpPr>
                  <a:spLocks/>
                </p:cNvSpPr>
                <p:nvPr/>
              </p:nvSpPr>
              <p:spPr bwMode="auto">
                <a:xfrm>
                  <a:off x="2064" y="2592"/>
                  <a:ext cx="96" cy="96"/>
                </a:xfrm>
                <a:custGeom>
                  <a:avLst/>
                  <a:gdLst>
                    <a:gd name="T0" fmla="*/ 0 w 96"/>
                    <a:gd name="T1" fmla="*/ 96 h 96"/>
                    <a:gd name="T2" fmla="*/ 96 w 96"/>
                    <a:gd name="T3" fmla="*/ 96 h 96"/>
                    <a:gd name="T4" fmla="*/ 48 w 96"/>
                    <a:gd name="T5" fmla="*/ 0 h 96"/>
                    <a:gd name="T6" fmla="*/ 0 w 96"/>
                    <a:gd name="T7" fmla="*/ 96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6"/>
                    <a:gd name="T13" fmla="*/ 0 h 96"/>
                    <a:gd name="T14" fmla="*/ 96 w 96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6" h="96">
                      <a:moveTo>
                        <a:pt x="0" y="96"/>
                      </a:moveTo>
                      <a:lnTo>
                        <a:pt x="96" y="96"/>
                      </a:lnTo>
                      <a:lnTo>
                        <a:pt x="48" y="0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rgbClr val="9966FF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44272" name="Group 373"/>
              <p:cNvGrpSpPr>
                <a:grpSpLocks/>
              </p:cNvGrpSpPr>
              <p:nvPr/>
            </p:nvGrpSpPr>
            <p:grpSpPr bwMode="auto">
              <a:xfrm>
                <a:off x="2976" y="2928"/>
                <a:ext cx="192" cy="192"/>
                <a:chOff x="2016" y="2544"/>
                <a:chExt cx="192" cy="192"/>
              </a:xfrm>
            </p:grpSpPr>
            <p:sp>
              <p:nvSpPr>
                <p:cNvPr id="44300" name="Rectangle 374"/>
                <p:cNvSpPr>
                  <a:spLocks noChangeArrowheads="1"/>
                </p:cNvSpPr>
                <p:nvPr/>
              </p:nvSpPr>
              <p:spPr bwMode="auto">
                <a:xfrm>
                  <a:off x="2016" y="254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301" name="Freeform 375"/>
                <p:cNvSpPr>
                  <a:spLocks/>
                </p:cNvSpPr>
                <p:nvPr/>
              </p:nvSpPr>
              <p:spPr bwMode="auto">
                <a:xfrm>
                  <a:off x="2064" y="2592"/>
                  <a:ext cx="96" cy="96"/>
                </a:xfrm>
                <a:custGeom>
                  <a:avLst/>
                  <a:gdLst>
                    <a:gd name="T0" fmla="*/ 0 w 96"/>
                    <a:gd name="T1" fmla="*/ 96 h 96"/>
                    <a:gd name="T2" fmla="*/ 96 w 96"/>
                    <a:gd name="T3" fmla="*/ 96 h 96"/>
                    <a:gd name="T4" fmla="*/ 48 w 96"/>
                    <a:gd name="T5" fmla="*/ 0 h 96"/>
                    <a:gd name="T6" fmla="*/ 0 w 96"/>
                    <a:gd name="T7" fmla="*/ 96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6"/>
                    <a:gd name="T13" fmla="*/ 0 h 96"/>
                    <a:gd name="T14" fmla="*/ 96 w 96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6" h="96">
                      <a:moveTo>
                        <a:pt x="0" y="96"/>
                      </a:moveTo>
                      <a:lnTo>
                        <a:pt x="96" y="96"/>
                      </a:lnTo>
                      <a:lnTo>
                        <a:pt x="48" y="0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rgbClr val="9966FF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44273" name="Group 376"/>
              <p:cNvGrpSpPr>
                <a:grpSpLocks/>
              </p:cNvGrpSpPr>
              <p:nvPr/>
            </p:nvGrpSpPr>
            <p:grpSpPr bwMode="auto">
              <a:xfrm>
                <a:off x="2976" y="3120"/>
                <a:ext cx="192" cy="192"/>
                <a:chOff x="2016" y="2544"/>
                <a:chExt cx="192" cy="192"/>
              </a:xfrm>
            </p:grpSpPr>
            <p:sp>
              <p:nvSpPr>
                <p:cNvPr id="44298" name="Rectangle 377"/>
                <p:cNvSpPr>
                  <a:spLocks noChangeArrowheads="1"/>
                </p:cNvSpPr>
                <p:nvPr/>
              </p:nvSpPr>
              <p:spPr bwMode="auto">
                <a:xfrm>
                  <a:off x="2016" y="254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299" name="Freeform 378"/>
                <p:cNvSpPr>
                  <a:spLocks/>
                </p:cNvSpPr>
                <p:nvPr/>
              </p:nvSpPr>
              <p:spPr bwMode="auto">
                <a:xfrm>
                  <a:off x="2064" y="2592"/>
                  <a:ext cx="96" cy="96"/>
                </a:xfrm>
                <a:custGeom>
                  <a:avLst/>
                  <a:gdLst>
                    <a:gd name="T0" fmla="*/ 0 w 96"/>
                    <a:gd name="T1" fmla="*/ 96 h 96"/>
                    <a:gd name="T2" fmla="*/ 96 w 96"/>
                    <a:gd name="T3" fmla="*/ 96 h 96"/>
                    <a:gd name="T4" fmla="*/ 48 w 96"/>
                    <a:gd name="T5" fmla="*/ 0 h 96"/>
                    <a:gd name="T6" fmla="*/ 0 w 96"/>
                    <a:gd name="T7" fmla="*/ 96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6"/>
                    <a:gd name="T13" fmla="*/ 0 h 96"/>
                    <a:gd name="T14" fmla="*/ 96 w 96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6" h="96">
                      <a:moveTo>
                        <a:pt x="0" y="96"/>
                      </a:moveTo>
                      <a:lnTo>
                        <a:pt x="96" y="96"/>
                      </a:lnTo>
                      <a:lnTo>
                        <a:pt x="48" y="0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rgbClr val="9966FF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44274" name="Group 379"/>
              <p:cNvGrpSpPr>
                <a:grpSpLocks/>
              </p:cNvGrpSpPr>
              <p:nvPr/>
            </p:nvGrpSpPr>
            <p:grpSpPr bwMode="auto">
              <a:xfrm>
                <a:off x="3168" y="2544"/>
                <a:ext cx="192" cy="192"/>
                <a:chOff x="2016" y="2544"/>
                <a:chExt cx="192" cy="192"/>
              </a:xfrm>
            </p:grpSpPr>
            <p:sp>
              <p:nvSpPr>
                <p:cNvPr id="44296" name="Rectangle 380"/>
                <p:cNvSpPr>
                  <a:spLocks noChangeArrowheads="1"/>
                </p:cNvSpPr>
                <p:nvPr/>
              </p:nvSpPr>
              <p:spPr bwMode="auto">
                <a:xfrm>
                  <a:off x="2016" y="254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297" name="Freeform 381"/>
                <p:cNvSpPr>
                  <a:spLocks/>
                </p:cNvSpPr>
                <p:nvPr/>
              </p:nvSpPr>
              <p:spPr bwMode="auto">
                <a:xfrm>
                  <a:off x="2064" y="2592"/>
                  <a:ext cx="96" cy="96"/>
                </a:xfrm>
                <a:custGeom>
                  <a:avLst/>
                  <a:gdLst>
                    <a:gd name="T0" fmla="*/ 0 w 96"/>
                    <a:gd name="T1" fmla="*/ 96 h 96"/>
                    <a:gd name="T2" fmla="*/ 96 w 96"/>
                    <a:gd name="T3" fmla="*/ 96 h 96"/>
                    <a:gd name="T4" fmla="*/ 48 w 96"/>
                    <a:gd name="T5" fmla="*/ 0 h 96"/>
                    <a:gd name="T6" fmla="*/ 0 w 96"/>
                    <a:gd name="T7" fmla="*/ 96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6"/>
                    <a:gd name="T13" fmla="*/ 0 h 96"/>
                    <a:gd name="T14" fmla="*/ 96 w 96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6" h="96">
                      <a:moveTo>
                        <a:pt x="0" y="96"/>
                      </a:moveTo>
                      <a:lnTo>
                        <a:pt x="96" y="96"/>
                      </a:lnTo>
                      <a:lnTo>
                        <a:pt x="48" y="0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rgbClr val="9966FF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44275" name="Group 382"/>
              <p:cNvGrpSpPr>
                <a:grpSpLocks/>
              </p:cNvGrpSpPr>
              <p:nvPr/>
            </p:nvGrpSpPr>
            <p:grpSpPr bwMode="auto">
              <a:xfrm>
                <a:off x="3168" y="2736"/>
                <a:ext cx="192" cy="192"/>
                <a:chOff x="2016" y="2544"/>
                <a:chExt cx="192" cy="192"/>
              </a:xfrm>
            </p:grpSpPr>
            <p:sp>
              <p:nvSpPr>
                <p:cNvPr id="44294" name="Rectangle 383"/>
                <p:cNvSpPr>
                  <a:spLocks noChangeArrowheads="1"/>
                </p:cNvSpPr>
                <p:nvPr/>
              </p:nvSpPr>
              <p:spPr bwMode="auto">
                <a:xfrm>
                  <a:off x="2016" y="254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295" name="Freeform 384"/>
                <p:cNvSpPr>
                  <a:spLocks/>
                </p:cNvSpPr>
                <p:nvPr/>
              </p:nvSpPr>
              <p:spPr bwMode="auto">
                <a:xfrm>
                  <a:off x="2064" y="2592"/>
                  <a:ext cx="96" cy="96"/>
                </a:xfrm>
                <a:custGeom>
                  <a:avLst/>
                  <a:gdLst>
                    <a:gd name="T0" fmla="*/ 0 w 96"/>
                    <a:gd name="T1" fmla="*/ 96 h 96"/>
                    <a:gd name="T2" fmla="*/ 96 w 96"/>
                    <a:gd name="T3" fmla="*/ 96 h 96"/>
                    <a:gd name="T4" fmla="*/ 48 w 96"/>
                    <a:gd name="T5" fmla="*/ 0 h 96"/>
                    <a:gd name="T6" fmla="*/ 0 w 96"/>
                    <a:gd name="T7" fmla="*/ 96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6"/>
                    <a:gd name="T13" fmla="*/ 0 h 96"/>
                    <a:gd name="T14" fmla="*/ 96 w 96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6" h="96">
                      <a:moveTo>
                        <a:pt x="0" y="96"/>
                      </a:moveTo>
                      <a:lnTo>
                        <a:pt x="96" y="96"/>
                      </a:lnTo>
                      <a:lnTo>
                        <a:pt x="48" y="0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rgbClr val="9966FF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44276" name="Group 385"/>
              <p:cNvGrpSpPr>
                <a:grpSpLocks/>
              </p:cNvGrpSpPr>
              <p:nvPr/>
            </p:nvGrpSpPr>
            <p:grpSpPr bwMode="auto">
              <a:xfrm>
                <a:off x="3168" y="2928"/>
                <a:ext cx="192" cy="192"/>
                <a:chOff x="2016" y="2544"/>
                <a:chExt cx="192" cy="192"/>
              </a:xfrm>
            </p:grpSpPr>
            <p:sp>
              <p:nvSpPr>
                <p:cNvPr id="44292" name="Rectangle 386"/>
                <p:cNvSpPr>
                  <a:spLocks noChangeArrowheads="1"/>
                </p:cNvSpPr>
                <p:nvPr/>
              </p:nvSpPr>
              <p:spPr bwMode="auto">
                <a:xfrm>
                  <a:off x="2016" y="254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293" name="Freeform 387"/>
                <p:cNvSpPr>
                  <a:spLocks/>
                </p:cNvSpPr>
                <p:nvPr/>
              </p:nvSpPr>
              <p:spPr bwMode="auto">
                <a:xfrm>
                  <a:off x="2064" y="2592"/>
                  <a:ext cx="96" cy="96"/>
                </a:xfrm>
                <a:custGeom>
                  <a:avLst/>
                  <a:gdLst>
                    <a:gd name="T0" fmla="*/ 0 w 96"/>
                    <a:gd name="T1" fmla="*/ 96 h 96"/>
                    <a:gd name="T2" fmla="*/ 96 w 96"/>
                    <a:gd name="T3" fmla="*/ 96 h 96"/>
                    <a:gd name="T4" fmla="*/ 48 w 96"/>
                    <a:gd name="T5" fmla="*/ 0 h 96"/>
                    <a:gd name="T6" fmla="*/ 0 w 96"/>
                    <a:gd name="T7" fmla="*/ 96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6"/>
                    <a:gd name="T13" fmla="*/ 0 h 96"/>
                    <a:gd name="T14" fmla="*/ 96 w 96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6" h="96">
                      <a:moveTo>
                        <a:pt x="0" y="96"/>
                      </a:moveTo>
                      <a:lnTo>
                        <a:pt x="96" y="96"/>
                      </a:lnTo>
                      <a:lnTo>
                        <a:pt x="48" y="0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rgbClr val="9966FF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44277" name="Group 388"/>
              <p:cNvGrpSpPr>
                <a:grpSpLocks/>
              </p:cNvGrpSpPr>
              <p:nvPr/>
            </p:nvGrpSpPr>
            <p:grpSpPr bwMode="auto">
              <a:xfrm>
                <a:off x="3168" y="3120"/>
                <a:ext cx="192" cy="192"/>
                <a:chOff x="2016" y="2544"/>
                <a:chExt cx="192" cy="192"/>
              </a:xfrm>
            </p:grpSpPr>
            <p:sp>
              <p:nvSpPr>
                <p:cNvPr id="44290" name="Rectangle 389"/>
                <p:cNvSpPr>
                  <a:spLocks noChangeArrowheads="1"/>
                </p:cNvSpPr>
                <p:nvPr/>
              </p:nvSpPr>
              <p:spPr bwMode="auto">
                <a:xfrm>
                  <a:off x="2016" y="254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291" name="Freeform 390"/>
                <p:cNvSpPr>
                  <a:spLocks/>
                </p:cNvSpPr>
                <p:nvPr/>
              </p:nvSpPr>
              <p:spPr bwMode="auto">
                <a:xfrm>
                  <a:off x="2064" y="2592"/>
                  <a:ext cx="96" cy="96"/>
                </a:xfrm>
                <a:custGeom>
                  <a:avLst/>
                  <a:gdLst>
                    <a:gd name="T0" fmla="*/ 0 w 96"/>
                    <a:gd name="T1" fmla="*/ 96 h 96"/>
                    <a:gd name="T2" fmla="*/ 96 w 96"/>
                    <a:gd name="T3" fmla="*/ 96 h 96"/>
                    <a:gd name="T4" fmla="*/ 48 w 96"/>
                    <a:gd name="T5" fmla="*/ 0 h 96"/>
                    <a:gd name="T6" fmla="*/ 0 w 96"/>
                    <a:gd name="T7" fmla="*/ 96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6"/>
                    <a:gd name="T13" fmla="*/ 0 h 96"/>
                    <a:gd name="T14" fmla="*/ 96 w 96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6" h="96">
                      <a:moveTo>
                        <a:pt x="0" y="96"/>
                      </a:moveTo>
                      <a:lnTo>
                        <a:pt x="96" y="96"/>
                      </a:lnTo>
                      <a:lnTo>
                        <a:pt x="48" y="0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rgbClr val="9966FF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44278" name="Group 391"/>
              <p:cNvGrpSpPr>
                <a:grpSpLocks/>
              </p:cNvGrpSpPr>
              <p:nvPr/>
            </p:nvGrpSpPr>
            <p:grpSpPr bwMode="auto">
              <a:xfrm>
                <a:off x="3360" y="2544"/>
                <a:ext cx="192" cy="192"/>
                <a:chOff x="2016" y="2544"/>
                <a:chExt cx="192" cy="192"/>
              </a:xfrm>
            </p:grpSpPr>
            <p:sp>
              <p:nvSpPr>
                <p:cNvPr id="44288" name="Rectangle 392"/>
                <p:cNvSpPr>
                  <a:spLocks noChangeArrowheads="1"/>
                </p:cNvSpPr>
                <p:nvPr/>
              </p:nvSpPr>
              <p:spPr bwMode="auto">
                <a:xfrm>
                  <a:off x="2016" y="254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289" name="Freeform 393"/>
                <p:cNvSpPr>
                  <a:spLocks/>
                </p:cNvSpPr>
                <p:nvPr/>
              </p:nvSpPr>
              <p:spPr bwMode="auto">
                <a:xfrm>
                  <a:off x="2064" y="2592"/>
                  <a:ext cx="96" cy="96"/>
                </a:xfrm>
                <a:custGeom>
                  <a:avLst/>
                  <a:gdLst>
                    <a:gd name="T0" fmla="*/ 0 w 96"/>
                    <a:gd name="T1" fmla="*/ 96 h 96"/>
                    <a:gd name="T2" fmla="*/ 96 w 96"/>
                    <a:gd name="T3" fmla="*/ 96 h 96"/>
                    <a:gd name="T4" fmla="*/ 48 w 96"/>
                    <a:gd name="T5" fmla="*/ 0 h 96"/>
                    <a:gd name="T6" fmla="*/ 0 w 96"/>
                    <a:gd name="T7" fmla="*/ 96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6"/>
                    <a:gd name="T13" fmla="*/ 0 h 96"/>
                    <a:gd name="T14" fmla="*/ 96 w 96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6" h="96">
                      <a:moveTo>
                        <a:pt x="0" y="96"/>
                      </a:moveTo>
                      <a:lnTo>
                        <a:pt x="96" y="96"/>
                      </a:lnTo>
                      <a:lnTo>
                        <a:pt x="48" y="0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rgbClr val="9966FF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44279" name="Group 394"/>
              <p:cNvGrpSpPr>
                <a:grpSpLocks/>
              </p:cNvGrpSpPr>
              <p:nvPr/>
            </p:nvGrpSpPr>
            <p:grpSpPr bwMode="auto">
              <a:xfrm>
                <a:off x="3360" y="2736"/>
                <a:ext cx="192" cy="192"/>
                <a:chOff x="2016" y="2544"/>
                <a:chExt cx="192" cy="192"/>
              </a:xfrm>
            </p:grpSpPr>
            <p:sp>
              <p:nvSpPr>
                <p:cNvPr id="44286" name="Rectangle 395"/>
                <p:cNvSpPr>
                  <a:spLocks noChangeArrowheads="1"/>
                </p:cNvSpPr>
                <p:nvPr/>
              </p:nvSpPr>
              <p:spPr bwMode="auto">
                <a:xfrm>
                  <a:off x="2016" y="254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287" name="Freeform 396"/>
                <p:cNvSpPr>
                  <a:spLocks/>
                </p:cNvSpPr>
                <p:nvPr/>
              </p:nvSpPr>
              <p:spPr bwMode="auto">
                <a:xfrm>
                  <a:off x="2064" y="2592"/>
                  <a:ext cx="96" cy="96"/>
                </a:xfrm>
                <a:custGeom>
                  <a:avLst/>
                  <a:gdLst>
                    <a:gd name="T0" fmla="*/ 0 w 96"/>
                    <a:gd name="T1" fmla="*/ 96 h 96"/>
                    <a:gd name="T2" fmla="*/ 96 w 96"/>
                    <a:gd name="T3" fmla="*/ 96 h 96"/>
                    <a:gd name="T4" fmla="*/ 48 w 96"/>
                    <a:gd name="T5" fmla="*/ 0 h 96"/>
                    <a:gd name="T6" fmla="*/ 0 w 96"/>
                    <a:gd name="T7" fmla="*/ 96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6"/>
                    <a:gd name="T13" fmla="*/ 0 h 96"/>
                    <a:gd name="T14" fmla="*/ 96 w 96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6" h="96">
                      <a:moveTo>
                        <a:pt x="0" y="96"/>
                      </a:moveTo>
                      <a:lnTo>
                        <a:pt x="96" y="96"/>
                      </a:lnTo>
                      <a:lnTo>
                        <a:pt x="48" y="0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rgbClr val="9966FF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44280" name="Group 397"/>
              <p:cNvGrpSpPr>
                <a:grpSpLocks/>
              </p:cNvGrpSpPr>
              <p:nvPr/>
            </p:nvGrpSpPr>
            <p:grpSpPr bwMode="auto">
              <a:xfrm>
                <a:off x="3360" y="2928"/>
                <a:ext cx="192" cy="192"/>
                <a:chOff x="2016" y="2544"/>
                <a:chExt cx="192" cy="192"/>
              </a:xfrm>
            </p:grpSpPr>
            <p:sp>
              <p:nvSpPr>
                <p:cNvPr id="44284" name="Rectangle 398"/>
                <p:cNvSpPr>
                  <a:spLocks noChangeArrowheads="1"/>
                </p:cNvSpPr>
                <p:nvPr/>
              </p:nvSpPr>
              <p:spPr bwMode="auto">
                <a:xfrm>
                  <a:off x="2016" y="254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285" name="Freeform 399"/>
                <p:cNvSpPr>
                  <a:spLocks/>
                </p:cNvSpPr>
                <p:nvPr/>
              </p:nvSpPr>
              <p:spPr bwMode="auto">
                <a:xfrm>
                  <a:off x="2064" y="2592"/>
                  <a:ext cx="96" cy="96"/>
                </a:xfrm>
                <a:custGeom>
                  <a:avLst/>
                  <a:gdLst>
                    <a:gd name="T0" fmla="*/ 0 w 96"/>
                    <a:gd name="T1" fmla="*/ 96 h 96"/>
                    <a:gd name="T2" fmla="*/ 96 w 96"/>
                    <a:gd name="T3" fmla="*/ 96 h 96"/>
                    <a:gd name="T4" fmla="*/ 48 w 96"/>
                    <a:gd name="T5" fmla="*/ 0 h 96"/>
                    <a:gd name="T6" fmla="*/ 0 w 96"/>
                    <a:gd name="T7" fmla="*/ 96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6"/>
                    <a:gd name="T13" fmla="*/ 0 h 96"/>
                    <a:gd name="T14" fmla="*/ 96 w 96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6" h="96">
                      <a:moveTo>
                        <a:pt x="0" y="96"/>
                      </a:moveTo>
                      <a:lnTo>
                        <a:pt x="96" y="96"/>
                      </a:lnTo>
                      <a:lnTo>
                        <a:pt x="48" y="0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rgbClr val="9966FF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44281" name="Group 400"/>
              <p:cNvGrpSpPr>
                <a:grpSpLocks/>
              </p:cNvGrpSpPr>
              <p:nvPr/>
            </p:nvGrpSpPr>
            <p:grpSpPr bwMode="auto">
              <a:xfrm>
                <a:off x="3360" y="3120"/>
                <a:ext cx="192" cy="192"/>
                <a:chOff x="2016" y="2544"/>
                <a:chExt cx="192" cy="192"/>
              </a:xfrm>
            </p:grpSpPr>
            <p:sp>
              <p:nvSpPr>
                <p:cNvPr id="44282" name="Rectangle 401"/>
                <p:cNvSpPr>
                  <a:spLocks noChangeArrowheads="1"/>
                </p:cNvSpPr>
                <p:nvPr/>
              </p:nvSpPr>
              <p:spPr bwMode="auto">
                <a:xfrm>
                  <a:off x="2016" y="254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283" name="Freeform 402"/>
                <p:cNvSpPr>
                  <a:spLocks/>
                </p:cNvSpPr>
                <p:nvPr/>
              </p:nvSpPr>
              <p:spPr bwMode="auto">
                <a:xfrm>
                  <a:off x="2064" y="2592"/>
                  <a:ext cx="96" cy="96"/>
                </a:xfrm>
                <a:custGeom>
                  <a:avLst/>
                  <a:gdLst>
                    <a:gd name="T0" fmla="*/ 0 w 96"/>
                    <a:gd name="T1" fmla="*/ 96 h 96"/>
                    <a:gd name="T2" fmla="*/ 96 w 96"/>
                    <a:gd name="T3" fmla="*/ 96 h 96"/>
                    <a:gd name="T4" fmla="*/ 48 w 96"/>
                    <a:gd name="T5" fmla="*/ 0 h 96"/>
                    <a:gd name="T6" fmla="*/ 0 w 96"/>
                    <a:gd name="T7" fmla="*/ 96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96"/>
                    <a:gd name="T13" fmla="*/ 0 h 96"/>
                    <a:gd name="T14" fmla="*/ 96 w 96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96" h="96">
                      <a:moveTo>
                        <a:pt x="0" y="96"/>
                      </a:moveTo>
                      <a:lnTo>
                        <a:pt x="96" y="96"/>
                      </a:lnTo>
                      <a:lnTo>
                        <a:pt x="48" y="0"/>
                      </a:lnTo>
                      <a:lnTo>
                        <a:pt x="0" y="96"/>
                      </a:lnTo>
                      <a:close/>
                    </a:path>
                  </a:pathLst>
                </a:custGeom>
                <a:solidFill>
                  <a:srgbClr val="9966FF"/>
                </a:solidFill>
                <a:ln w="31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</p:grpSp>
        <p:sp>
          <p:nvSpPr>
            <p:cNvPr id="44248" name="AutoShape 403"/>
            <p:cNvSpPr>
              <a:spLocks noChangeArrowheads="1"/>
            </p:cNvSpPr>
            <p:nvPr/>
          </p:nvSpPr>
          <p:spPr bwMode="auto">
            <a:xfrm>
              <a:off x="2016" y="2322"/>
              <a:ext cx="481" cy="429"/>
            </a:xfrm>
            <a:prstGeom prst="rightArrow">
              <a:avLst>
                <a:gd name="adj1" fmla="val 50000"/>
                <a:gd name="adj2" fmla="val 28030"/>
              </a:avLst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800">
                  <a:latin typeface="Verdana" pitchFamily="34" charset="0"/>
                  <a:ea typeface="굴림" pitchFamily="34" charset="-127"/>
                </a:rPr>
                <a:t>mul</a:t>
              </a:r>
            </a:p>
          </p:txBody>
        </p:sp>
      </p:grpSp>
      <p:grpSp>
        <p:nvGrpSpPr>
          <p:cNvPr id="44040" name="Group 404"/>
          <p:cNvGrpSpPr>
            <a:grpSpLocks/>
          </p:cNvGrpSpPr>
          <p:nvPr/>
        </p:nvGrpSpPr>
        <p:grpSpPr bwMode="auto">
          <a:xfrm>
            <a:off x="5638800" y="2651125"/>
            <a:ext cx="3200400" cy="1495425"/>
            <a:chOff x="3552" y="1794"/>
            <a:chExt cx="2016" cy="942"/>
          </a:xfrm>
        </p:grpSpPr>
        <p:grpSp>
          <p:nvGrpSpPr>
            <p:cNvPr id="44148" name="Group 405"/>
            <p:cNvGrpSpPr>
              <a:grpSpLocks/>
            </p:cNvGrpSpPr>
            <p:nvPr/>
          </p:nvGrpSpPr>
          <p:grpSpPr bwMode="auto">
            <a:xfrm>
              <a:off x="4032" y="1968"/>
              <a:ext cx="1536" cy="768"/>
              <a:chOff x="3552" y="1968"/>
              <a:chExt cx="1536" cy="768"/>
            </a:xfrm>
          </p:grpSpPr>
          <p:sp>
            <p:nvSpPr>
              <p:cNvPr id="44150" name="Rectangle 406"/>
              <p:cNvSpPr>
                <a:spLocks noChangeArrowheads="1"/>
              </p:cNvSpPr>
              <p:nvPr/>
            </p:nvSpPr>
            <p:spPr bwMode="auto">
              <a:xfrm>
                <a:off x="3552" y="1968"/>
                <a:ext cx="1536" cy="768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grpSp>
            <p:nvGrpSpPr>
              <p:cNvPr id="44151" name="Group 407"/>
              <p:cNvGrpSpPr>
                <a:grpSpLocks/>
              </p:cNvGrpSpPr>
              <p:nvPr/>
            </p:nvGrpSpPr>
            <p:grpSpPr bwMode="auto">
              <a:xfrm>
                <a:off x="3552" y="1968"/>
                <a:ext cx="192" cy="192"/>
                <a:chOff x="3552" y="1968"/>
                <a:chExt cx="192" cy="192"/>
              </a:xfrm>
            </p:grpSpPr>
            <p:sp>
              <p:nvSpPr>
                <p:cNvPr id="44245" name="Rectangle 408"/>
                <p:cNvSpPr>
                  <a:spLocks noChangeArrowheads="1"/>
                </p:cNvSpPr>
                <p:nvPr/>
              </p:nvSpPr>
              <p:spPr bwMode="auto">
                <a:xfrm>
                  <a:off x="3552" y="1968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246" name="Rectangle 409"/>
                <p:cNvSpPr>
                  <a:spLocks noChangeArrowheads="1"/>
                </p:cNvSpPr>
                <p:nvPr/>
              </p:nvSpPr>
              <p:spPr bwMode="auto">
                <a:xfrm>
                  <a:off x="3600" y="2016"/>
                  <a:ext cx="96" cy="96"/>
                </a:xfrm>
                <a:prstGeom prst="rect">
                  <a:avLst/>
                </a:prstGeom>
                <a:solidFill>
                  <a:schemeClr val="accent2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152" name="Group 410"/>
              <p:cNvGrpSpPr>
                <a:grpSpLocks/>
              </p:cNvGrpSpPr>
              <p:nvPr/>
            </p:nvGrpSpPr>
            <p:grpSpPr bwMode="auto">
              <a:xfrm>
                <a:off x="3552" y="2160"/>
                <a:ext cx="192" cy="192"/>
                <a:chOff x="3552" y="1968"/>
                <a:chExt cx="192" cy="192"/>
              </a:xfrm>
            </p:grpSpPr>
            <p:sp>
              <p:nvSpPr>
                <p:cNvPr id="44243" name="Rectangle 411"/>
                <p:cNvSpPr>
                  <a:spLocks noChangeArrowheads="1"/>
                </p:cNvSpPr>
                <p:nvPr/>
              </p:nvSpPr>
              <p:spPr bwMode="auto">
                <a:xfrm>
                  <a:off x="3552" y="1968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244" name="Rectangle 412"/>
                <p:cNvSpPr>
                  <a:spLocks noChangeArrowheads="1"/>
                </p:cNvSpPr>
                <p:nvPr/>
              </p:nvSpPr>
              <p:spPr bwMode="auto">
                <a:xfrm>
                  <a:off x="3600" y="2016"/>
                  <a:ext cx="96" cy="96"/>
                </a:xfrm>
                <a:prstGeom prst="rect">
                  <a:avLst/>
                </a:prstGeom>
                <a:solidFill>
                  <a:schemeClr val="accent2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153" name="Group 413"/>
              <p:cNvGrpSpPr>
                <a:grpSpLocks/>
              </p:cNvGrpSpPr>
              <p:nvPr/>
            </p:nvGrpSpPr>
            <p:grpSpPr bwMode="auto">
              <a:xfrm>
                <a:off x="3552" y="2352"/>
                <a:ext cx="192" cy="192"/>
                <a:chOff x="3552" y="1968"/>
                <a:chExt cx="192" cy="192"/>
              </a:xfrm>
            </p:grpSpPr>
            <p:sp>
              <p:nvSpPr>
                <p:cNvPr id="44241" name="Rectangle 414"/>
                <p:cNvSpPr>
                  <a:spLocks noChangeArrowheads="1"/>
                </p:cNvSpPr>
                <p:nvPr/>
              </p:nvSpPr>
              <p:spPr bwMode="auto">
                <a:xfrm>
                  <a:off x="3552" y="1968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242" name="Rectangle 415"/>
                <p:cNvSpPr>
                  <a:spLocks noChangeArrowheads="1"/>
                </p:cNvSpPr>
                <p:nvPr/>
              </p:nvSpPr>
              <p:spPr bwMode="auto">
                <a:xfrm>
                  <a:off x="3600" y="2016"/>
                  <a:ext cx="96" cy="96"/>
                </a:xfrm>
                <a:prstGeom prst="rect">
                  <a:avLst/>
                </a:prstGeom>
                <a:solidFill>
                  <a:schemeClr val="accent2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154" name="Group 416"/>
              <p:cNvGrpSpPr>
                <a:grpSpLocks/>
              </p:cNvGrpSpPr>
              <p:nvPr/>
            </p:nvGrpSpPr>
            <p:grpSpPr bwMode="auto">
              <a:xfrm>
                <a:off x="3552" y="2544"/>
                <a:ext cx="192" cy="192"/>
                <a:chOff x="3552" y="1968"/>
                <a:chExt cx="192" cy="192"/>
              </a:xfrm>
            </p:grpSpPr>
            <p:sp>
              <p:nvSpPr>
                <p:cNvPr id="44239" name="Rectangle 417"/>
                <p:cNvSpPr>
                  <a:spLocks noChangeArrowheads="1"/>
                </p:cNvSpPr>
                <p:nvPr/>
              </p:nvSpPr>
              <p:spPr bwMode="auto">
                <a:xfrm>
                  <a:off x="3552" y="1968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240" name="Rectangle 418"/>
                <p:cNvSpPr>
                  <a:spLocks noChangeArrowheads="1"/>
                </p:cNvSpPr>
                <p:nvPr/>
              </p:nvSpPr>
              <p:spPr bwMode="auto">
                <a:xfrm>
                  <a:off x="3600" y="2016"/>
                  <a:ext cx="96" cy="96"/>
                </a:xfrm>
                <a:prstGeom prst="rect">
                  <a:avLst/>
                </a:prstGeom>
                <a:solidFill>
                  <a:schemeClr val="accent2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155" name="Group 419"/>
              <p:cNvGrpSpPr>
                <a:grpSpLocks/>
              </p:cNvGrpSpPr>
              <p:nvPr/>
            </p:nvGrpSpPr>
            <p:grpSpPr bwMode="auto">
              <a:xfrm>
                <a:off x="3744" y="1968"/>
                <a:ext cx="192" cy="192"/>
                <a:chOff x="3552" y="1968"/>
                <a:chExt cx="192" cy="192"/>
              </a:xfrm>
            </p:grpSpPr>
            <p:sp>
              <p:nvSpPr>
                <p:cNvPr id="44237" name="Rectangle 420"/>
                <p:cNvSpPr>
                  <a:spLocks noChangeArrowheads="1"/>
                </p:cNvSpPr>
                <p:nvPr/>
              </p:nvSpPr>
              <p:spPr bwMode="auto">
                <a:xfrm>
                  <a:off x="3552" y="1968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238" name="Rectangle 421"/>
                <p:cNvSpPr>
                  <a:spLocks noChangeArrowheads="1"/>
                </p:cNvSpPr>
                <p:nvPr/>
              </p:nvSpPr>
              <p:spPr bwMode="auto">
                <a:xfrm>
                  <a:off x="3600" y="2016"/>
                  <a:ext cx="96" cy="96"/>
                </a:xfrm>
                <a:prstGeom prst="rect">
                  <a:avLst/>
                </a:prstGeom>
                <a:solidFill>
                  <a:schemeClr val="accent2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156" name="Group 422"/>
              <p:cNvGrpSpPr>
                <a:grpSpLocks/>
              </p:cNvGrpSpPr>
              <p:nvPr/>
            </p:nvGrpSpPr>
            <p:grpSpPr bwMode="auto">
              <a:xfrm>
                <a:off x="3744" y="2160"/>
                <a:ext cx="192" cy="192"/>
                <a:chOff x="3552" y="1968"/>
                <a:chExt cx="192" cy="192"/>
              </a:xfrm>
            </p:grpSpPr>
            <p:sp>
              <p:nvSpPr>
                <p:cNvPr id="44235" name="Rectangle 423"/>
                <p:cNvSpPr>
                  <a:spLocks noChangeArrowheads="1"/>
                </p:cNvSpPr>
                <p:nvPr/>
              </p:nvSpPr>
              <p:spPr bwMode="auto">
                <a:xfrm>
                  <a:off x="3552" y="1968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236" name="Rectangle 424"/>
                <p:cNvSpPr>
                  <a:spLocks noChangeArrowheads="1"/>
                </p:cNvSpPr>
                <p:nvPr/>
              </p:nvSpPr>
              <p:spPr bwMode="auto">
                <a:xfrm>
                  <a:off x="3600" y="2016"/>
                  <a:ext cx="96" cy="96"/>
                </a:xfrm>
                <a:prstGeom prst="rect">
                  <a:avLst/>
                </a:prstGeom>
                <a:solidFill>
                  <a:schemeClr val="accent2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157" name="Group 425"/>
              <p:cNvGrpSpPr>
                <a:grpSpLocks/>
              </p:cNvGrpSpPr>
              <p:nvPr/>
            </p:nvGrpSpPr>
            <p:grpSpPr bwMode="auto">
              <a:xfrm>
                <a:off x="3744" y="2352"/>
                <a:ext cx="192" cy="192"/>
                <a:chOff x="3552" y="1968"/>
                <a:chExt cx="192" cy="192"/>
              </a:xfrm>
            </p:grpSpPr>
            <p:sp>
              <p:nvSpPr>
                <p:cNvPr id="44233" name="Rectangle 426"/>
                <p:cNvSpPr>
                  <a:spLocks noChangeArrowheads="1"/>
                </p:cNvSpPr>
                <p:nvPr/>
              </p:nvSpPr>
              <p:spPr bwMode="auto">
                <a:xfrm>
                  <a:off x="3552" y="1968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234" name="Rectangle 427"/>
                <p:cNvSpPr>
                  <a:spLocks noChangeArrowheads="1"/>
                </p:cNvSpPr>
                <p:nvPr/>
              </p:nvSpPr>
              <p:spPr bwMode="auto">
                <a:xfrm>
                  <a:off x="3600" y="2016"/>
                  <a:ext cx="96" cy="96"/>
                </a:xfrm>
                <a:prstGeom prst="rect">
                  <a:avLst/>
                </a:prstGeom>
                <a:solidFill>
                  <a:schemeClr val="accent2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158" name="Group 428"/>
              <p:cNvGrpSpPr>
                <a:grpSpLocks/>
              </p:cNvGrpSpPr>
              <p:nvPr/>
            </p:nvGrpSpPr>
            <p:grpSpPr bwMode="auto">
              <a:xfrm>
                <a:off x="3744" y="2544"/>
                <a:ext cx="192" cy="192"/>
                <a:chOff x="3552" y="1968"/>
                <a:chExt cx="192" cy="192"/>
              </a:xfrm>
            </p:grpSpPr>
            <p:sp>
              <p:nvSpPr>
                <p:cNvPr id="44231" name="Rectangle 429"/>
                <p:cNvSpPr>
                  <a:spLocks noChangeArrowheads="1"/>
                </p:cNvSpPr>
                <p:nvPr/>
              </p:nvSpPr>
              <p:spPr bwMode="auto">
                <a:xfrm>
                  <a:off x="3552" y="1968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232" name="Rectangle 430"/>
                <p:cNvSpPr>
                  <a:spLocks noChangeArrowheads="1"/>
                </p:cNvSpPr>
                <p:nvPr/>
              </p:nvSpPr>
              <p:spPr bwMode="auto">
                <a:xfrm>
                  <a:off x="3600" y="2016"/>
                  <a:ext cx="96" cy="96"/>
                </a:xfrm>
                <a:prstGeom prst="rect">
                  <a:avLst/>
                </a:prstGeom>
                <a:solidFill>
                  <a:schemeClr val="accent2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159" name="Group 431"/>
              <p:cNvGrpSpPr>
                <a:grpSpLocks/>
              </p:cNvGrpSpPr>
              <p:nvPr/>
            </p:nvGrpSpPr>
            <p:grpSpPr bwMode="auto">
              <a:xfrm>
                <a:off x="3936" y="1968"/>
                <a:ext cx="192" cy="192"/>
                <a:chOff x="3552" y="1968"/>
                <a:chExt cx="192" cy="192"/>
              </a:xfrm>
            </p:grpSpPr>
            <p:sp>
              <p:nvSpPr>
                <p:cNvPr id="44229" name="Rectangle 432"/>
                <p:cNvSpPr>
                  <a:spLocks noChangeArrowheads="1"/>
                </p:cNvSpPr>
                <p:nvPr/>
              </p:nvSpPr>
              <p:spPr bwMode="auto">
                <a:xfrm>
                  <a:off x="3552" y="1968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230" name="Rectangle 433"/>
                <p:cNvSpPr>
                  <a:spLocks noChangeArrowheads="1"/>
                </p:cNvSpPr>
                <p:nvPr/>
              </p:nvSpPr>
              <p:spPr bwMode="auto">
                <a:xfrm>
                  <a:off x="3600" y="2016"/>
                  <a:ext cx="96" cy="96"/>
                </a:xfrm>
                <a:prstGeom prst="rect">
                  <a:avLst/>
                </a:prstGeom>
                <a:solidFill>
                  <a:schemeClr val="accent2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160" name="Group 434"/>
              <p:cNvGrpSpPr>
                <a:grpSpLocks/>
              </p:cNvGrpSpPr>
              <p:nvPr/>
            </p:nvGrpSpPr>
            <p:grpSpPr bwMode="auto">
              <a:xfrm>
                <a:off x="3936" y="2160"/>
                <a:ext cx="192" cy="192"/>
                <a:chOff x="3552" y="1968"/>
                <a:chExt cx="192" cy="192"/>
              </a:xfrm>
            </p:grpSpPr>
            <p:sp>
              <p:nvSpPr>
                <p:cNvPr id="44227" name="Rectangle 435"/>
                <p:cNvSpPr>
                  <a:spLocks noChangeArrowheads="1"/>
                </p:cNvSpPr>
                <p:nvPr/>
              </p:nvSpPr>
              <p:spPr bwMode="auto">
                <a:xfrm>
                  <a:off x="3552" y="1968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228" name="Rectangle 436"/>
                <p:cNvSpPr>
                  <a:spLocks noChangeArrowheads="1"/>
                </p:cNvSpPr>
                <p:nvPr/>
              </p:nvSpPr>
              <p:spPr bwMode="auto">
                <a:xfrm>
                  <a:off x="3600" y="2016"/>
                  <a:ext cx="96" cy="96"/>
                </a:xfrm>
                <a:prstGeom prst="rect">
                  <a:avLst/>
                </a:prstGeom>
                <a:solidFill>
                  <a:schemeClr val="accent2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161" name="Group 437"/>
              <p:cNvGrpSpPr>
                <a:grpSpLocks/>
              </p:cNvGrpSpPr>
              <p:nvPr/>
            </p:nvGrpSpPr>
            <p:grpSpPr bwMode="auto">
              <a:xfrm>
                <a:off x="3936" y="2352"/>
                <a:ext cx="192" cy="192"/>
                <a:chOff x="3552" y="1968"/>
                <a:chExt cx="192" cy="192"/>
              </a:xfrm>
            </p:grpSpPr>
            <p:sp>
              <p:nvSpPr>
                <p:cNvPr id="44225" name="Rectangle 438"/>
                <p:cNvSpPr>
                  <a:spLocks noChangeArrowheads="1"/>
                </p:cNvSpPr>
                <p:nvPr/>
              </p:nvSpPr>
              <p:spPr bwMode="auto">
                <a:xfrm>
                  <a:off x="3552" y="1968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226" name="Rectangle 439"/>
                <p:cNvSpPr>
                  <a:spLocks noChangeArrowheads="1"/>
                </p:cNvSpPr>
                <p:nvPr/>
              </p:nvSpPr>
              <p:spPr bwMode="auto">
                <a:xfrm>
                  <a:off x="3600" y="2016"/>
                  <a:ext cx="96" cy="96"/>
                </a:xfrm>
                <a:prstGeom prst="rect">
                  <a:avLst/>
                </a:prstGeom>
                <a:solidFill>
                  <a:schemeClr val="accent2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162" name="Group 440"/>
              <p:cNvGrpSpPr>
                <a:grpSpLocks/>
              </p:cNvGrpSpPr>
              <p:nvPr/>
            </p:nvGrpSpPr>
            <p:grpSpPr bwMode="auto">
              <a:xfrm>
                <a:off x="3936" y="2544"/>
                <a:ext cx="192" cy="192"/>
                <a:chOff x="3552" y="1968"/>
                <a:chExt cx="192" cy="192"/>
              </a:xfrm>
            </p:grpSpPr>
            <p:sp>
              <p:nvSpPr>
                <p:cNvPr id="44223" name="Rectangle 441"/>
                <p:cNvSpPr>
                  <a:spLocks noChangeArrowheads="1"/>
                </p:cNvSpPr>
                <p:nvPr/>
              </p:nvSpPr>
              <p:spPr bwMode="auto">
                <a:xfrm>
                  <a:off x="3552" y="1968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224" name="Rectangle 442"/>
                <p:cNvSpPr>
                  <a:spLocks noChangeArrowheads="1"/>
                </p:cNvSpPr>
                <p:nvPr/>
              </p:nvSpPr>
              <p:spPr bwMode="auto">
                <a:xfrm>
                  <a:off x="3600" y="2016"/>
                  <a:ext cx="96" cy="96"/>
                </a:xfrm>
                <a:prstGeom prst="rect">
                  <a:avLst/>
                </a:prstGeom>
                <a:solidFill>
                  <a:schemeClr val="accent2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163" name="Group 443"/>
              <p:cNvGrpSpPr>
                <a:grpSpLocks/>
              </p:cNvGrpSpPr>
              <p:nvPr/>
            </p:nvGrpSpPr>
            <p:grpSpPr bwMode="auto">
              <a:xfrm>
                <a:off x="4128" y="1968"/>
                <a:ext cx="192" cy="192"/>
                <a:chOff x="3552" y="1968"/>
                <a:chExt cx="192" cy="192"/>
              </a:xfrm>
            </p:grpSpPr>
            <p:sp>
              <p:nvSpPr>
                <p:cNvPr id="44221" name="Rectangle 444"/>
                <p:cNvSpPr>
                  <a:spLocks noChangeArrowheads="1"/>
                </p:cNvSpPr>
                <p:nvPr/>
              </p:nvSpPr>
              <p:spPr bwMode="auto">
                <a:xfrm>
                  <a:off x="3552" y="1968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222" name="Rectangle 445"/>
                <p:cNvSpPr>
                  <a:spLocks noChangeArrowheads="1"/>
                </p:cNvSpPr>
                <p:nvPr/>
              </p:nvSpPr>
              <p:spPr bwMode="auto">
                <a:xfrm>
                  <a:off x="3600" y="2016"/>
                  <a:ext cx="96" cy="96"/>
                </a:xfrm>
                <a:prstGeom prst="rect">
                  <a:avLst/>
                </a:prstGeom>
                <a:solidFill>
                  <a:schemeClr val="accent2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164" name="Group 446"/>
              <p:cNvGrpSpPr>
                <a:grpSpLocks/>
              </p:cNvGrpSpPr>
              <p:nvPr/>
            </p:nvGrpSpPr>
            <p:grpSpPr bwMode="auto">
              <a:xfrm>
                <a:off x="4128" y="2160"/>
                <a:ext cx="192" cy="192"/>
                <a:chOff x="3552" y="1968"/>
                <a:chExt cx="192" cy="192"/>
              </a:xfrm>
            </p:grpSpPr>
            <p:sp>
              <p:nvSpPr>
                <p:cNvPr id="44219" name="Rectangle 447"/>
                <p:cNvSpPr>
                  <a:spLocks noChangeArrowheads="1"/>
                </p:cNvSpPr>
                <p:nvPr/>
              </p:nvSpPr>
              <p:spPr bwMode="auto">
                <a:xfrm>
                  <a:off x="3552" y="1968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220" name="Rectangle 448"/>
                <p:cNvSpPr>
                  <a:spLocks noChangeArrowheads="1"/>
                </p:cNvSpPr>
                <p:nvPr/>
              </p:nvSpPr>
              <p:spPr bwMode="auto">
                <a:xfrm>
                  <a:off x="3600" y="2016"/>
                  <a:ext cx="96" cy="96"/>
                </a:xfrm>
                <a:prstGeom prst="rect">
                  <a:avLst/>
                </a:prstGeom>
                <a:solidFill>
                  <a:schemeClr val="accent2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165" name="Group 449"/>
              <p:cNvGrpSpPr>
                <a:grpSpLocks/>
              </p:cNvGrpSpPr>
              <p:nvPr/>
            </p:nvGrpSpPr>
            <p:grpSpPr bwMode="auto">
              <a:xfrm>
                <a:off x="4128" y="2352"/>
                <a:ext cx="192" cy="192"/>
                <a:chOff x="3552" y="1968"/>
                <a:chExt cx="192" cy="192"/>
              </a:xfrm>
            </p:grpSpPr>
            <p:sp>
              <p:nvSpPr>
                <p:cNvPr id="44217" name="Rectangle 450"/>
                <p:cNvSpPr>
                  <a:spLocks noChangeArrowheads="1"/>
                </p:cNvSpPr>
                <p:nvPr/>
              </p:nvSpPr>
              <p:spPr bwMode="auto">
                <a:xfrm>
                  <a:off x="3552" y="1968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218" name="Rectangle 451"/>
                <p:cNvSpPr>
                  <a:spLocks noChangeArrowheads="1"/>
                </p:cNvSpPr>
                <p:nvPr/>
              </p:nvSpPr>
              <p:spPr bwMode="auto">
                <a:xfrm>
                  <a:off x="3600" y="2016"/>
                  <a:ext cx="96" cy="96"/>
                </a:xfrm>
                <a:prstGeom prst="rect">
                  <a:avLst/>
                </a:prstGeom>
                <a:solidFill>
                  <a:schemeClr val="accent2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166" name="Group 452"/>
              <p:cNvGrpSpPr>
                <a:grpSpLocks/>
              </p:cNvGrpSpPr>
              <p:nvPr/>
            </p:nvGrpSpPr>
            <p:grpSpPr bwMode="auto">
              <a:xfrm>
                <a:off x="4128" y="2544"/>
                <a:ext cx="192" cy="192"/>
                <a:chOff x="3552" y="1968"/>
                <a:chExt cx="192" cy="192"/>
              </a:xfrm>
            </p:grpSpPr>
            <p:sp>
              <p:nvSpPr>
                <p:cNvPr id="44215" name="Rectangle 453"/>
                <p:cNvSpPr>
                  <a:spLocks noChangeArrowheads="1"/>
                </p:cNvSpPr>
                <p:nvPr/>
              </p:nvSpPr>
              <p:spPr bwMode="auto">
                <a:xfrm>
                  <a:off x="3552" y="1968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216" name="Rectangle 454"/>
                <p:cNvSpPr>
                  <a:spLocks noChangeArrowheads="1"/>
                </p:cNvSpPr>
                <p:nvPr/>
              </p:nvSpPr>
              <p:spPr bwMode="auto">
                <a:xfrm>
                  <a:off x="3600" y="2016"/>
                  <a:ext cx="96" cy="96"/>
                </a:xfrm>
                <a:prstGeom prst="rect">
                  <a:avLst/>
                </a:prstGeom>
                <a:solidFill>
                  <a:schemeClr val="accent2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167" name="Group 455"/>
              <p:cNvGrpSpPr>
                <a:grpSpLocks/>
              </p:cNvGrpSpPr>
              <p:nvPr/>
            </p:nvGrpSpPr>
            <p:grpSpPr bwMode="auto">
              <a:xfrm>
                <a:off x="4320" y="1968"/>
                <a:ext cx="192" cy="192"/>
                <a:chOff x="3552" y="1968"/>
                <a:chExt cx="192" cy="192"/>
              </a:xfrm>
            </p:grpSpPr>
            <p:sp>
              <p:nvSpPr>
                <p:cNvPr id="44213" name="Rectangle 456"/>
                <p:cNvSpPr>
                  <a:spLocks noChangeArrowheads="1"/>
                </p:cNvSpPr>
                <p:nvPr/>
              </p:nvSpPr>
              <p:spPr bwMode="auto">
                <a:xfrm>
                  <a:off x="3552" y="1968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214" name="Rectangle 457"/>
                <p:cNvSpPr>
                  <a:spLocks noChangeArrowheads="1"/>
                </p:cNvSpPr>
                <p:nvPr/>
              </p:nvSpPr>
              <p:spPr bwMode="auto">
                <a:xfrm>
                  <a:off x="3600" y="2016"/>
                  <a:ext cx="96" cy="96"/>
                </a:xfrm>
                <a:prstGeom prst="rect">
                  <a:avLst/>
                </a:prstGeom>
                <a:solidFill>
                  <a:schemeClr val="accent2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168" name="Group 458"/>
              <p:cNvGrpSpPr>
                <a:grpSpLocks/>
              </p:cNvGrpSpPr>
              <p:nvPr/>
            </p:nvGrpSpPr>
            <p:grpSpPr bwMode="auto">
              <a:xfrm>
                <a:off x="4320" y="2160"/>
                <a:ext cx="192" cy="192"/>
                <a:chOff x="3552" y="1968"/>
                <a:chExt cx="192" cy="192"/>
              </a:xfrm>
            </p:grpSpPr>
            <p:sp>
              <p:nvSpPr>
                <p:cNvPr id="44211" name="Rectangle 459"/>
                <p:cNvSpPr>
                  <a:spLocks noChangeArrowheads="1"/>
                </p:cNvSpPr>
                <p:nvPr/>
              </p:nvSpPr>
              <p:spPr bwMode="auto">
                <a:xfrm>
                  <a:off x="3552" y="1968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212" name="Rectangle 460"/>
                <p:cNvSpPr>
                  <a:spLocks noChangeArrowheads="1"/>
                </p:cNvSpPr>
                <p:nvPr/>
              </p:nvSpPr>
              <p:spPr bwMode="auto">
                <a:xfrm>
                  <a:off x="3600" y="2016"/>
                  <a:ext cx="96" cy="96"/>
                </a:xfrm>
                <a:prstGeom prst="rect">
                  <a:avLst/>
                </a:prstGeom>
                <a:solidFill>
                  <a:schemeClr val="accent2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169" name="Group 461"/>
              <p:cNvGrpSpPr>
                <a:grpSpLocks/>
              </p:cNvGrpSpPr>
              <p:nvPr/>
            </p:nvGrpSpPr>
            <p:grpSpPr bwMode="auto">
              <a:xfrm>
                <a:off x="4320" y="2352"/>
                <a:ext cx="192" cy="192"/>
                <a:chOff x="3552" y="1968"/>
                <a:chExt cx="192" cy="192"/>
              </a:xfrm>
            </p:grpSpPr>
            <p:sp>
              <p:nvSpPr>
                <p:cNvPr id="44209" name="Rectangle 462"/>
                <p:cNvSpPr>
                  <a:spLocks noChangeArrowheads="1"/>
                </p:cNvSpPr>
                <p:nvPr/>
              </p:nvSpPr>
              <p:spPr bwMode="auto">
                <a:xfrm>
                  <a:off x="3552" y="1968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210" name="Rectangle 463"/>
                <p:cNvSpPr>
                  <a:spLocks noChangeArrowheads="1"/>
                </p:cNvSpPr>
                <p:nvPr/>
              </p:nvSpPr>
              <p:spPr bwMode="auto">
                <a:xfrm>
                  <a:off x="3600" y="2016"/>
                  <a:ext cx="96" cy="96"/>
                </a:xfrm>
                <a:prstGeom prst="rect">
                  <a:avLst/>
                </a:prstGeom>
                <a:solidFill>
                  <a:schemeClr val="accent2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170" name="Group 464"/>
              <p:cNvGrpSpPr>
                <a:grpSpLocks/>
              </p:cNvGrpSpPr>
              <p:nvPr/>
            </p:nvGrpSpPr>
            <p:grpSpPr bwMode="auto">
              <a:xfrm>
                <a:off x="4320" y="2544"/>
                <a:ext cx="192" cy="192"/>
                <a:chOff x="3552" y="1968"/>
                <a:chExt cx="192" cy="192"/>
              </a:xfrm>
            </p:grpSpPr>
            <p:sp>
              <p:nvSpPr>
                <p:cNvPr id="44207" name="Rectangle 465"/>
                <p:cNvSpPr>
                  <a:spLocks noChangeArrowheads="1"/>
                </p:cNvSpPr>
                <p:nvPr/>
              </p:nvSpPr>
              <p:spPr bwMode="auto">
                <a:xfrm>
                  <a:off x="3552" y="1968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208" name="Rectangle 466"/>
                <p:cNvSpPr>
                  <a:spLocks noChangeArrowheads="1"/>
                </p:cNvSpPr>
                <p:nvPr/>
              </p:nvSpPr>
              <p:spPr bwMode="auto">
                <a:xfrm>
                  <a:off x="3600" y="2016"/>
                  <a:ext cx="96" cy="96"/>
                </a:xfrm>
                <a:prstGeom prst="rect">
                  <a:avLst/>
                </a:prstGeom>
                <a:solidFill>
                  <a:schemeClr val="accent2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171" name="Group 467"/>
              <p:cNvGrpSpPr>
                <a:grpSpLocks/>
              </p:cNvGrpSpPr>
              <p:nvPr/>
            </p:nvGrpSpPr>
            <p:grpSpPr bwMode="auto">
              <a:xfrm>
                <a:off x="4512" y="1968"/>
                <a:ext cx="192" cy="192"/>
                <a:chOff x="3552" y="1968"/>
                <a:chExt cx="192" cy="192"/>
              </a:xfrm>
            </p:grpSpPr>
            <p:sp>
              <p:nvSpPr>
                <p:cNvPr id="44205" name="Rectangle 468"/>
                <p:cNvSpPr>
                  <a:spLocks noChangeArrowheads="1"/>
                </p:cNvSpPr>
                <p:nvPr/>
              </p:nvSpPr>
              <p:spPr bwMode="auto">
                <a:xfrm>
                  <a:off x="3552" y="1968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206" name="Rectangle 469"/>
                <p:cNvSpPr>
                  <a:spLocks noChangeArrowheads="1"/>
                </p:cNvSpPr>
                <p:nvPr/>
              </p:nvSpPr>
              <p:spPr bwMode="auto">
                <a:xfrm>
                  <a:off x="3600" y="2016"/>
                  <a:ext cx="96" cy="96"/>
                </a:xfrm>
                <a:prstGeom prst="rect">
                  <a:avLst/>
                </a:prstGeom>
                <a:solidFill>
                  <a:schemeClr val="accent2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172" name="Group 470"/>
              <p:cNvGrpSpPr>
                <a:grpSpLocks/>
              </p:cNvGrpSpPr>
              <p:nvPr/>
            </p:nvGrpSpPr>
            <p:grpSpPr bwMode="auto">
              <a:xfrm>
                <a:off x="4512" y="2160"/>
                <a:ext cx="192" cy="192"/>
                <a:chOff x="3552" y="1968"/>
                <a:chExt cx="192" cy="192"/>
              </a:xfrm>
            </p:grpSpPr>
            <p:sp>
              <p:nvSpPr>
                <p:cNvPr id="44203" name="Rectangle 471"/>
                <p:cNvSpPr>
                  <a:spLocks noChangeArrowheads="1"/>
                </p:cNvSpPr>
                <p:nvPr/>
              </p:nvSpPr>
              <p:spPr bwMode="auto">
                <a:xfrm>
                  <a:off x="3552" y="1968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204" name="Rectangle 472"/>
                <p:cNvSpPr>
                  <a:spLocks noChangeArrowheads="1"/>
                </p:cNvSpPr>
                <p:nvPr/>
              </p:nvSpPr>
              <p:spPr bwMode="auto">
                <a:xfrm>
                  <a:off x="3600" y="2016"/>
                  <a:ext cx="96" cy="96"/>
                </a:xfrm>
                <a:prstGeom prst="rect">
                  <a:avLst/>
                </a:prstGeom>
                <a:solidFill>
                  <a:schemeClr val="accent2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173" name="Group 473"/>
              <p:cNvGrpSpPr>
                <a:grpSpLocks/>
              </p:cNvGrpSpPr>
              <p:nvPr/>
            </p:nvGrpSpPr>
            <p:grpSpPr bwMode="auto">
              <a:xfrm>
                <a:off x="4512" y="2352"/>
                <a:ext cx="192" cy="192"/>
                <a:chOff x="3552" y="1968"/>
                <a:chExt cx="192" cy="192"/>
              </a:xfrm>
            </p:grpSpPr>
            <p:sp>
              <p:nvSpPr>
                <p:cNvPr id="44201" name="Rectangle 474"/>
                <p:cNvSpPr>
                  <a:spLocks noChangeArrowheads="1"/>
                </p:cNvSpPr>
                <p:nvPr/>
              </p:nvSpPr>
              <p:spPr bwMode="auto">
                <a:xfrm>
                  <a:off x="3552" y="1968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202" name="Rectangle 475"/>
                <p:cNvSpPr>
                  <a:spLocks noChangeArrowheads="1"/>
                </p:cNvSpPr>
                <p:nvPr/>
              </p:nvSpPr>
              <p:spPr bwMode="auto">
                <a:xfrm>
                  <a:off x="3600" y="2016"/>
                  <a:ext cx="96" cy="96"/>
                </a:xfrm>
                <a:prstGeom prst="rect">
                  <a:avLst/>
                </a:prstGeom>
                <a:solidFill>
                  <a:schemeClr val="accent2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174" name="Group 476"/>
              <p:cNvGrpSpPr>
                <a:grpSpLocks/>
              </p:cNvGrpSpPr>
              <p:nvPr/>
            </p:nvGrpSpPr>
            <p:grpSpPr bwMode="auto">
              <a:xfrm>
                <a:off x="4512" y="2544"/>
                <a:ext cx="192" cy="192"/>
                <a:chOff x="3552" y="1968"/>
                <a:chExt cx="192" cy="192"/>
              </a:xfrm>
            </p:grpSpPr>
            <p:sp>
              <p:nvSpPr>
                <p:cNvPr id="44199" name="Rectangle 477"/>
                <p:cNvSpPr>
                  <a:spLocks noChangeArrowheads="1"/>
                </p:cNvSpPr>
                <p:nvPr/>
              </p:nvSpPr>
              <p:spPr bwMode="auto">
                <a:xfrm>
                  <a:off x="3552" y="1968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200" name="Rectangle 478"/>
                <p:cNvSpPr>
                  <a:spLocks noChangeArrowheads="1"/>
                </p:cNvSpPr>
                <p:nvPr/>
              </p:nvSpPr>
              <p:spPr bwMode="auto">
                <a:xfrm>
                  <a:off x="3600" y="2016"/>
                  <a:ext cx="96" cy="96"/>
                </a:xfrm>
                <a:prstGeom prst="rect">
                  <a:avLst/>
                </a:prstGeom>
                <a:solidFill>
                  <a:schemeClr val="accent2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175" name="Group 479"/>
              <p:cNvGrpSpPr>
                <a:grpSpLocks/>
              </p:cNvGrpSpPr>
              <p:nvPr/>
            </p:nvGrpSpPr>
            <p:grpSpPr bwMode="auto">
              <a:xfrm>
                <a:off x="4704" y="1968"/>
                <a:ext cx="192" cy="192"/>
                <a:chOff x="3552" y="1968"/>
                <a:chExt cx="192" cy="192"/>
              </a:xfrm>
            </p:grpSpPr>
            <p:sp>
              <p:nvSpPr>
                <p:cNvPr id="44197" name="Rectangle 480"/>
                <p:cNvSpPr>
                  <a:spLocks noChangeArrowheads="1"/>
                </p:cNvSpPr>
                <p:nvPr/>
              </p:nvSpPr>
              <p:spPr bwMode="auto">
                <a:xfrm>
                  <a:off x="3552" y="1968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198" name="Rectangle 481"/>
                <p:cNvSpPr>
                  <a:spLocks noChangeArrowheads="1"/>
                </p:cNvSpPr>
                <p:nvPr/>
              </p:nvSpPr>
              <p:spPr bwMode="auto">
                <a:xfrm>
                  <a:off x="3600" y="2016"/>
                  <a:ext cx="96" cy="96"/>
                </a:xfrm>
                <a:prstGeom prst="rect">
                  <a:avLst/>
                </a:prstGeom>
                <a:solidFill>
                  <a:schemeClr val="accent2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176" name="Group 482"/>
              <p:cNvGrpSpPr>
                <a:grpSpLocks/>
              </p:cNvGrpSpPr>
              <p:nvPr/>
            </p:nvGrpSpPr>
            <p:grpSpPr bwMode="auto">
              <a:xfrm>
                <a:off x="4704" y="2160"/>
                <a:ext cx="192" cy="192"/>
                <a:chOff x="3552" y="1968"/>
                <a:chExt cx="192" cy="192"/>
              </a:xfrm>
            </p:grpSpPr>
            <p:sp>
              <p:nvSpPr>
                <p:cNvPr id="44195" name="Rectangle 483"/>
                <p:cNvSpPr>
                  <a:spLocks noChangeArrowheads="1"/>
                </p:cNvSpPr>
                <p:nvPr/>
              </p:nvSpPr>
              <p:spPr bwMode="auto">
                <a:xfrm>
                  <a:off x="3552" y="1968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196" name="Rectangle 484"/>
                <p:cNvSpPr>
                  <a:spLocks noChangeArrowheads="1"/>
                </p:cNvSpPr>
                <p:nvPr/>
              </p:nvSpPr>
              <p:spPr bwMode="auto">
                <a:xfrm>
                  <a:off x="3600" y="2016"/>
                  <a:ext cx="96" cy="96"/>
                </a:xfrm>
                <a:prstGeom prst="rect">
                  <a:avLst/>
                </a:prstGeom>
                <a:solidFill>
                  <a:schemeClr val="accent2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177" name="Group 485"/>
              <p:cNvGrpSpPr>
                <a:grpSpLocks/>
              </p:cNvGrpSpPr>
              <p:nvPr/>
            </p:nvGrpSpPr>
            <p:grpSpPr bwMode="auto">
              <a:xfrm>
                <a:off x="4704" y="2352"/>
                <a:ext cx="192" cy="192"/>
                <a:chOff x="3552" y="1968"/>
                <a:chExt cx="192" cy="192"/>
              </a:xfrm>
            </p:grpSpPr>
            <p:sp>
              <p:nvSpPr>
                <p:cNvPr id="44193" name="Rectangle 486"/>
                <p:cNvSpPr>
                  <a:spLocks noChangeArrowheads="1"/>
                </p:cNvSpPr>
                <p:nvPr/>
              </p:nvSpPr>
              <p:spPr bwMode="auto">
                <a:xfrm>
                  <a:off x="3552" y="1968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194" name="Rectangle 487"/>
                <p:cNvSpPr>
                  <a:spLocks noChangeArrowheads="1"/>
                </p:cNvSpPr>
                <p:nvPr/>
              </p:nvSpPr>
              <p:spPr bwMode="auto">
                <a:xfrm>
                  <a:off x="3600" y="2016"/>
                  <a:ext cx="96" cy="96"/>
                </a:xfrm>
                <a:prstGeom prst="rect">
                  <a:avLst/>
                </a:prstGeom>
                <a:solidFill>
                  <a:schemeClr val="accent2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178" name="Group 488"/>
              <p:cNvGrpSpPr>
                <a:grpSpLocks/>
              </p:cNvGrpSpPr>
              <p:nvPr/>
            </p:nvGrpSpPr>
            <p:grpSpPr bwMode="auto">
              <a:xfrm>
                <a:off x="4704" y="2544"/>
                <a:ext cx="192" cy="192"/>
                <a:chOff x="3552" y="1968"/>
                <a:chExt cx="192" cy="192"/>
              </a:xfrm>
            </p:grpSpPr>
            <p:sp>
              <p:nvSpPr>
                <p:cNvPr id="44191" name="Rectangle 489"/>
                <p:cNvSpPr>
                  <a:spLocks noChangeArrowheads="1"/>
                </p:cNvSpPr>
                <p:nvPr/>
              </p:nvSpPr>
              <p:spPr bwMode="auto">
                <a:xfrm>
                  <a:off x="3552" y="1968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192" name="Rectangle 490"/>
                <p:cNvSpPr>
                  <a:spLocks noChangeArrowheads="1"/>
                </p:cNvSpPr>
                <p:nvPr/>
              </p:nvSpPr>
              <p:spPr bwMode="auto">
                <a:xfrm>
                  <a:off x="3600" y="2016"/>
                  <a:ext cx="96" cy="96"/>
                </a:xfrm>
                <a:prstGeom prst="rect">
                  <a:avLst/>
                </a:prstGeom>
                <a:solidFill>
                  <a:schemeClr val="accent2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179" name="Group 491"/>
              <p:cNvGrpSpPr>
                <a:grpSpLocks/>
              </p:cNvGrpSpPr>
              <p:nvPr/>
            </p:nvGrpSpPr>
            <p:grpSpPr bwMode="auto">
              <a:xfrm>
                <a:off x="4896" y="1968"/>
                <a:ext cx="192" cy="192"/>
                <a:chOff x="3552" y="1968"/>
                <a:chExt cx="192" cy="192"/>
              </a:xfrm>
            </p:grpSpPr>
            <p:sp>
              <p:nvSpPr>
                <p:cNvPr id="44189" name="Rectangle 492"/>
                <p:cNvSpPr>
                  <a:spLocks noChangeArrowheads="1"/>
                </p:cNvSpPr>
                <p:nvPr/>
              </p:nvSpPr>
              <p:spPr bwMode="auto">
                <a:xfrm>
                  <a:off x="3552" y="1968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190" name="Rectangle 493"/>
                <p:cNvSpPr>
                  <a:spLocks noChangeArrowheads="1"/>
                </p:cNvSpPr>
                <p:nvPr/>
              </p:nvSpPr>
              <p:spPr bwMode="auto">
                <a:xfrm>
                  <a:off x="3600" y="2016"/>
                  <a:ext cx="96" cy="96"/>
                </a:xfrm>
                <a:prstGeom prst="rect">
                  <a:avLst/>
                </a:prstGeom>
                <a:solidFill>
                  <a:schemeClr val="accent2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180" name="Group 494"/>
              <p:cNvGrpSpPr>
                <a:grpSpLocks/>
              </p:cNvGrpSpPr>
              <p:nvPr/>
            </p:nvGrpSpPr>
            <p:grpSpPr bwMode="auto">
              <a:xfrm>
                <a:off x="4896" y="2160"/>
                <a:ext cx="192" cy="192"/>
                <a:chOff x="3552" y="1968"/>
                <a:chExt cx="192" cy="192"/>
              </a:xfrm>
            </p:grpSpPr>
            <p:sp>
              <p:nvSpPr>
                <p:cNvPr id="44187" name="Rectangle 495"/>
                <p:cNvSpPr>
                  <a:spLocks noChangeArrowheads="1"/>
                </p:cNvSpPr>
                <p:nvPr/>
              </p:nvSpPr>
              <p:spPr bwMode="auto">
                <a:xfrm>
                  <a:off x="3552" y="1968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188" name="Rectangle 496"/>
                <p:cNvSpPr>
                  <a:spLocks noChangeArrowheads="1"/>
                </p:cNvSpPr>
                <p:nvPr/>
              </p:nvSpPr>
              <p:spPr bwMode="auto">
                <a:xfrm>
                  <a:off x="3600" y="2016"/>
                  <a:ext cx="96" cy="96"/>
                </a:xfrm>
                <a:prstGeom prst="rect">
                  <a:avLst/>
                </a:prstGeom>
                <a:solidFill>
                  <a:schemeClr val="accent2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181" name="Group 497"/>
              <p:cNvGrpSpPr>
                <a:grpSpLocks/>
              </p:cNvGrpSpPr>
              <p:nvPr/>
            </p:nvGrpSpPr>
            <p:grpSpPr bwMode="auto">
              <a:xfrm>
                <a:off x="4896" y="2352"/>
                <a:ext cx="192" cy="192"/>
                <a:chOff x="3552" y="1968"/>
                <a:chExt cx="192" cy="192"/>
              </a:xfrm>
            </p:grpSpPr>
            <p:sp>
              <p:nvSpPr>
                <p:cNvPr id="44185" name="Rectangle 498"/>
                <p:cNvSpPr>
                  <a:spLocks noChangeArrowheads="1"/>
                </p:cNvSpPr>
                <p:nvPr/>
              </p:nvSpPr>
              <p:spPr bwMode="auto">
                <a:xfrm>
                  <a:off x="3552" y="1968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186" name="Rectangle 499"/>
                <p:cNvSpPr>
                  <a:spLocks noChangeArrowheads="1"/>
                </p:cNvSpPr>
                <p:nvPr/>
              </p:nvSpPr>
              <p:spPr bwMode="auto">
                <a:xfrm>
                  <a:off x="3600" y="2016"/>
                  <a:ext cx="96" cy="96"/>
                </a:xfrm>
                <a:prstGeom prst="rect">
                  <a:avLst/>
                </a:prstGeom>
                <a:solidFill>
                  <a:schemeClr val="accent2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182" name="Group 500"/>
              <p:cNvGrpSpPr>
                <a:grpSpLocks/>
              </p:cNvGrpSpPr>
              <p:nvPr/>
            </p:nvGrpSpPr>
            <p:grpSpPr bwMode="auto">
              <a:xfrm>
                <a:off x="4896" y="2544"/>
                <a:ext cx="192" cy="192"/>
                <a:chOff x="3552" y="1968"/>
                <a:chExt cx="192" cy="192"/>
              </a:xfrm>
            </p:grpSpPr>
            <p:sp>
              <p:nvSpPr>
                <p:cNvPr id="44183" name="Rectangle 501"/>
                <p:cNvSpPr>
                  <a:spLocks noChangeArrowheads="1"/>
                </p:cNvSpPr>
                <p:nvPr/>
              </p:nvSpPr>
              <p:spPr bwMode="auto">
                <a:xfrm>
                  <a:off x="3552" y="1968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184" name="Rectangle 502"/>
                <p:cNvSpPr>
                  <a:spLocks noChangeArrowheads="1"/>
                </p:cNvSpPr>
                <p:nvPr/>
              </p:nvSpPr>
              <p:spPr bwMode="auto">
                <a:xfrm>
                  <a:off x="3600" y="2016"/>
                  <a:ext cx="96" cy="96"/>
                </a:xfrm>
                <a:prstGeom prst="rect">
                  <a:avLst/>
                </a:prstGeom>
                <a:solidFill>
                  <a:schemeClr val="accent2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</p:grpSp>
        <p:sp>
          <p:nvSpPr>
            <p:cNvPr id="44149" name="AutoShape 503"/>
            <p:cNvSpPr>
              <a:spLocks noChangeArrowheads="1"/>
            </p:cNvSpPr>
            <p:nvPr/>
          </p:nvSpPr>
          <p:spPr bwMode="auto">
            <a:xfrm>
              <a:off x="3552" y="1794"/>
              <a:ext cx="481" cy="429"/>
            </a:xfrm>
            <a:prstGeom prst="rightArrow">
              <a:avLst>
                <a:gd name="adj1" fmla="val 50000"/>
                <a:gd name="adj2" fmla="val 28030"/>
              </a:avLst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800">
                  <a:latin typeface="Verdana" pitchFamily="34" charset="0"/>
                  <a:ea typeface="굴림" pitchFamily="34" charset="-127"/>
                </a:rPr>
                <a:t>add</a:t>
              </a:r>
            </a:p>
          </p:txBody>
        </p:sp>
      </p:grpSp>
      <p:grpSp>
        <p:nvGrpSpPr>
          <p:cNvPr id="44041" name="Group 504"/>
          <p:cNvGrpSpPr>
            <a:grpSpLocks/>
          </p:cNvGrpSpPr>
          <p:nvPr/>
        </p:nvGrpSpPr>
        <p:grpSpPr bwMode="auto">
          <a:xfrm>
            <a:off x="5638800" y="3870325"/>
            <a:ext cx="3200400" cy="1495425"/>
            <a:chOff x="3552" y="2562"/>
            <a:chExt cx="2016" cy="942"/>
          </a:xfrm>
        </p:grpSpPr>
        <p:grpSp>
          <p:nvGrpSpPr>
            <p:cNvPr id="44049" name="Group 505"/>
            <p:cNvGrpSpPr>
              <a:grpSpLocks/>
            </p:cNvGrpSpPr>
            <p:nvPr/>
          </p:nvGrpSpPr>
          <p:grpSpPr bwMode="auto">
            <a:xfrm>
              <a:off x="4032" y="2736"/>
              <a:ext cx="1536" cy="768"/>
              <a:chOff x="3552" y="2736"/>
              <a:chExt cx="1536" cy="768"/>
            </a:xfrm>
          </p:grpSpPr>
          <p:sp>
            <p:nvSpPr>
              <p:cNvPr id="44051" name="Rectangle 506"/>
              <p:cNvSpPr>
                <a:spLocks noChangeArrowheads="1"/>
              </p:cNvSpPr>
              <p:nvPr/>
            </p:nvSpPr>
            <p:spPr bwMode="auto">
              <a:xfrm>
                <a:off x="3552" y="2736"/>
                <a:ext cx="1536" cy="768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grpSp>
            <p:nvGrpSpPr>
              <p:cNvPr id="44052" name="Group 507"/>
              <p:cNvGrpSpPr>
                <a:grpSpLocks/>
              </p:cNvGrpSpPr>
              <p:nvPr/>
            </p:nvGrpSpPr>
            <p:grpSpPr bwMode="auto">
              <a:xfrm>
                <a:off x="3552" y="2736"/>
                <a:ext cx="192" cy="192"/>
                <a:chOff x="3552" y="2736"/>
                <a:chExt cx="192" cy="192"/>
              </a:xfrm>
            </p:grpSpPr>
            <p:sp>
              <p:nvSpPr>
                <p:cNvPr id="44146" name="Rectangle 508"/>
                <p:cNvSpPr>
                  <a:spLocks noChangeArrowheads="1"/>
                </p:cNvSpPr>
                <p:nvPr/>
              </p:nvSpPr>
              <p:spPr bwMode="auto">
                <a:xfrm>
                  <a:off x="3552" y="2736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147" name="Rectangle 509"/>
                <p:cNvSpPr>
                  <a:spLocks noChangeArrowheads="1"/>
                </p:cNvSpPr>
                <p:nvPr/>
              </p:nvSpPr>
              <p:spPr bwMode="auto">
                <a:xfrm>
                  <a:off x="3600" y="2784"/>
                  <a:ext cx="96" cy="96"/>
                </a:xfrm>
                <a:prstGeom prst="rect">
                  <a:avLst/>
                </a:prstGeom>
                <a:solidFill>
                  <a:srgbClr val="FF00FF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053" name="Group 510"/>
              <p:cNvGrpSpPr>
                <a:grpSpLocks/>
              </p:cNvGrpSpPr>
              <p:nvPr/>
            </p:nvGrpSpPr>
            <p:grpSpPr bwMode="auto">
              <a:xfrm>
                <a:off x="3552" y="2928"/>
                <a:ext cx="192" cy="192"/>
                <a:chOff x="3552" y="2736"/>
                <a:chExt cx="192" cy="192"/>
              </a:xfrm>
            </p:grpSpPr>
            <p:sp>
              <p:nvSpPr>
                <p:cNvPr id="44144" name="Rectangle 511"/>
                <p:cNvSpPr>
                  <a:spLocks noChangeArrowheads="1"/>
                </p:cNvSpPr>
                <p:nvPr/>
              </p:nvSpPr>
              <p:spPr bwMode="auto">
                <a:xfrm>
                  <a:off x="3552" y="2736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145" name="Rectangle 512"/>
                <p:cNvSpPr>
                  <a:spLocks noChangeArrowheads="1"/>
                </p:cNvSpPr>
                <p:nvPr/>
              </p:nvSpPr>
              <p:spPr bwMode="auto">
                <a:xfrm>
                  <a:off x="3600" y="2784"/>
                  <a:ext cx="96" cy="96"/>
                </a:xfrm>
                <a:prstGeom prst="rect">
                  <a:avLst/>
                </a:prstGeom>
                <a:solidFill>
                  <a:srgbClr val="FF00FF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054" name="Group 513"/>
              <p:cNvGrpSpPr>
                <a:grpSpLocks/>
              </p:cNvGrpSpPr>
              <p:nvPr/>
            </p:nvGrpSpPr>
            <p:grpSpPr bwMode="auto">
              <a:xfrm>
                <a:off x="3552" y="3120"/>
                <a:ext cx="192" cy="192"/>
                <a:chOff x="3552" y="2736"/>
                <a:chExt cx="192" cy="192"/>
              </a:xfrm>
            </p:grpSpPr>
            <p:sp>
              <p:nvSpPr>
                <p:cNvPr id="44142" name="Rectangle 514"/>
                <p:cNvSpPr>
                  <a:spLocks noChangeArrowheads="1"/>
                </p:cNvSpPr>
                <p:nvPr/>
              </p:nvSpPr>
              <p:spPr bwMode="auto">
                <a:xfrm>
                  <a:off x="3552" y="2736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143" name="Rectangle 515"/>
                <p:cNvSpPr>
                  <a:spLocks noChangeArrowheads="1"/>
                </p:cNvSpPr>
                <p:nvPr/>
              </p:nvSpPr>
              <p:spPr bwMode="auto">
                <a:xfrm>
                  <a:off x="3600" y="2784"/>
                  <a:ext cx="96" cy="96"/>
                </a:xfrm>
                <a:prstGeom prst="rect">
                  <a:avLst/>
                </a:prstGeom>
                <a:solidFill>
                  <a:srgbClr val="FF00FF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055" name="Group 516"/>
              <p:cNvGrpSpPr>
                <a:grpSpLocks/>
              </p:cNvGrpSpPr>
              <p:nvPr/>
            </p:nvGrpSpPr>
            <p:grpSpPr bwMode="auto">
              <a:xfrm>
                <a:off x="3552" y="3312"/>
                <a:ext cx="192" cy="192"/>
                <a:chOff x="3552" y="2736"/>
                <a:chExt cx="192" cy="192"/>
              </a:xfrm>
            </p:grpSpPr>
            <p:sp>
              <p:nvSpPr>
                <p:cNvPr id="44140" name="Rectangle 517"/>
                <p:cNvSpPr>
                  <a:spLocks noChangeArrowheads="1"/>
                </p:cNvSpPr>
                <p:nvPr/>
              </p:nvSpPr>
              <p:spPr bwMode="auto">
                <a:xfrm>
                  <a:off x="3552" y="2736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141" name="Rectangle 518"/>
                <p:cNvSpPr>
                  <a:spLocks noChangeArrowheads="1"/>
                </p:cNvSpPr>
                <p:nvPr/>
              </p:nvSpPr>
              <p:spPr bwMode="auto">
                <a:xfrm>
                  <a:off x="3600" y="2784"/>
                  <a:ext cx="96" cy="96"/>
                </a:xfrm>
                <a:prstGeom prst="rect">
                  <a:avLst/>
                </a:prstGeom>
                <a:solidFill>
                  <a:srgbClr val="FF00FF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056" name="Group 519"/>
              <p:cNvGrpSpPr>
                <a:grpSpLocks/>
              </p:cNvGrpSpPr>
              <p:nvPr/>
            </p:nvGrpSpPr>
            <p:grpSpPr bwMode="auto">
              <a:xfrm>
                <a:off x="3744" y="2736"/>
                <a:ext cx="192" cy="192"/>
                <a:chOff x="3552" y="2736"/>
                <a:chExt cx="192" cy="192"/>
              </a:xfrm>
            </p:grpSpPr>
            <p:sp>
              <p:nvSpPr>
                <p:cNvPr id="44138" name="Rectangle 520"/>
                <p:cNvSpPr>
                  <a:spLocks noChangeArrowheads="1"/>
                </p:cNvSpPr>
                <p:nvPr/>
              </p:nvSpPr>
              <p:spPr bwMode="auto">
                <a:xfrm>
                  <a:off x="3552" y="2736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139" name="Rectangle 521"/>
                <p:cNvSpPr>
                  <a:spLocks noChangeArrowheads="1"/>
                </p:cNvSpPr>
                <p:nvPr/>
              </p:nvSpPr>
              <p:spPr bwMode="auto">
                <a:xfrm>
                  <a:off x="3600" y="2784"/>
                  <a:ext cx="96" cy="96"/>
                </a:xfrm>
                <a:prstGeom prst="rect">
                  <a:avLst/>
                </a:prstGeom>
                <a:solidFill>
                  <a:srgbClr val="FF00FF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057" name="Group 522"/>
              <p:cNvGrpSpPr>
                <a:grpSpLocks/>
              </p:cNvGrpSpPr>
              <p:nvPr/>
            </p:nvGrpSpPr>
            <p:grpSpPr bwMode="auto">
              <a:xfrm>
                <a:off x="3744" y="2928"/>
                <a:ext cx="192" cy="192"/>
                <a:chOff x="3552" y="2736"/>
                <a:chExt cx="192" cy="192"/>
              </a:xfrm>
            </p:grpSpPr>
            <p:sp>
              <p:nvSpPr>
                <p:cNvPr id="44136" name="Rectangle 523"/>
                <p:cNvSpPr>
                  <a:spLocks noChangeArrowheads="1"/>
                </p:cNvSpPr>
                <p:nvPr/>
              </p:nvSpPr>
              <p:spPr bwMode="auto">
                <a:xfrm>
                  <a:off x="3552" y="2736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137" name="Rectangle 524"/>
                <p:cNvSpPr>
                  <a:spLocks noChangeArrowheads="1"/>
                </p:cNvSpPr>
                <p:nvPr/>
              </p:nvSpPr>
              <p:spPr bwMode="auto">
                <a:xfrm>
                  <a:off x="3600" y="2784"/>
                  <a:ext cx="96" cy="96"/>
                </a:xfrm>
                <a:prstGeom prst="rect">
                  <a:avLst/>
                </a:prstGeom>
                <a:solidFill>
                  <a:srgbClr val="FF00FF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058" name="Group 525"/>
              <p:cNvGrpSpPr>
                <a:grpSpLocks/>
              </p:cNvGrpSpPr>
              <p:nvPr/>
            </p:nvGrpSpPr>
            <p:grpSpPr bwMode="auto">
              <a:xfrm>
                <a:off x="3744" y="3120"/>
                <a:ext cx="192" cy="192"/>
                <a:chOff x="3552" y="2736"/>
                <a:chExt cx="192" cy="192"/>
              </a:xfrm>
            </p:grpSpPr>
            <p:sp>
              <p:nvSpPr>
                <p:cNvPr id="44134" name="Rectangle 526"/>
                <p:cNvSpPr>
                  <a:spLocks noChangeArrowheads="1"/>
                </p:cNvSpPr>
                <p:nvPr/>
              </p:nvSpPr>
              <p:spPr bwMode="auto">
                <a:xfrm>
                  <a:off x="3552" y="2736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135" name="Rectangle 527"/>
                <p:cNvSpPr>
                  <a:spLocks noChangeArrowheads="1"/>
                </p:cNvSpPr>
                <p:nvPr/>
              </p:nvSpPr>
              <p:spPr bwMode="auto">
                <a:xfrm>
                  <a:off x="3600" y="2784"/>
                  <a:ext cx="96" cy="96"/>
                </a:xfrm>
                <a:prstGeom prst="rect">
                  <a:avLst/>
                </a:prstGeom>
                <a:solidFill>
                  <a:srgbClr val="FF00FF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059" name="Group 528"/>
              <p:cNvGrpSpPr>
                <a:grpSpLocks/>
              </p:cNvGrpSpPr>
              <p:nvPr/>
            </p:nvGrpSpPr>
            <p:grpSpPr bwMode="auto">
              <a:xfrm>
                <a:off x="3744" y="3312"/>
                <a:ext cx="192" cy="192"/>
                <a:chOff x="3552" y="2736"/>
                <a:chExt cx="192" cy="192"/>
              </a:xfrm>
            </p:grpSpPr>
            <p:sp>
              <p:nvSpPr>
                <p:cNvPr id="44132" name="Rectangle 529"/>
                <p:cNvSpPr>
                  <a:spLocks noChangeArrowheads="1"/>
                </p:cNvSpPr>
                <p:nvPr/>
              </p:nvSpPr>
              <p:spPr bwMode="auto">
                <a:xfrm>
                  <a:off x="3552" y="2736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133" name="Rectangle 530"/>
                <p:cNvSpPr>
                  <a:spLocks noChangeArrowheads="1"/>
                </p:cNvSpPr>
                <p:nvPr/>
              </p:nvSpPr>
              <p:spPr bwMode="auto">
                <a:xfrm>
                  <a:off x="3600" y="2784"/>
                  <a:ext cx="96" cy="96"/>
                </a:xfrm>
                <a:prstGeom prst="rect">
                  <a:avLst/>
                </a:prstGeom>
                <a:solidFill>
                  <a:srgbClr val="FF00FF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060" name="Group 531"/>
              <p:cNvGrpSpPr>
                <a:grpSpLocks/>
              </p:cNvGrpSpPr>
              <p:nvPr/>
            </p:nvGrpSpPr>
            <p:grpSpPr bwMode="auto">
              <a:xfrm>
                <a:off x="3936" y="2736"/>
                <a:ext cx="192" cy="192"/>
                <a:chOff x="3552" y="2736"/>
                <a:chExt cx="192" cy="192"/>
              </a:xfrm>
            </p:grpSpPr>
            <p:sp>
              <p:nvSpPr>
                <p:cNvPr id="44130" name="Rectangle 532"/>
                <p:cNvSpPr>
                  <a:spLocks noChangeArrowheads="1"/>
                </p:cNvSpPr>
                <p:nvPr/>
              </p:nvSpPr>
              <p:spPr bwMode="auto">
                <a:xfrm>
                  <a:off x="3552" y="2736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131" name="Rectangle 533"/>
                <p:cNvSpPr>
                  <a:spLocks noChangeArrowheads="1"/>
                </p:cNvSpPr>
                <p:nvPr/>
              </p:nvSpPr>
              <p:spPr bwMode="auto">
                <a:xfrm>
                  <a:off x="3600" y="2784"/>
                  <a:ext cx="96" cy="96"/>
                </a:xfrm>
                <a:prstGeom prst="rect">
                  <a:avLst/>
                </a:prstGeom>
                <a:solidFill>
                  <a:srgbClr val="FF00FF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061" name="Group 534"/>
              <p:cNvGrpSpPr>
                <a:grpSpLocks/>
              </p:cNvGrpSpPr>
              <p:nvPr/>
            </p:nvGrpSpPr>
            <p:grpSpPr bwMode="auto">
              <a:xfrm>
                <a:off x="3936" y="2928"/>
                <a:ext cx="192" cy="192"/>
                <a:chOff x="3552" y="2736"/>
                <a:chExt cx="192" cy="192"/>
              </a:xfrm>
            </p:grpSpPr>
            <p:sp>
              <p:nvSpPr>
                <p:cNvPr id="44128" name="Rectangle 535"/>
                <p:cNvSpPr>
                  <a:spLocks noChangeArrowheads="1"/>
                </p:cNvSpPr>
                <p:nvPr/>
              </p:nvSpPr>
              <p:spPr bwMode="auto">
                <a:xfrm>
                  <a:off x="3552" y="2736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129" name="Rectangle 536"/>
                <p:cNvSpPr>
                  <a:spLocks noChangeArrowheads="1"/>
                </p:cNvSpPr>
                <p:nvPr/>
              </p:nvSpPr>
              <p:spPr bwMode="auto">
                <a:xfrm>
                  <a:off x="3600" y="2784"/>
                  <a:ext cx="96" cy="96"/>
                </a:xfrm>
                <a:prstGeom prst="rect">
                  <a:avLst/>
                </a:prstGeom>
                <a:solidFill>
                  <a:srgbClr val="FF00FF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062" name="Group 537"/>
              <p:cNvGrpSpPr>
                <a:grpSpLocks/>
              </p:cNvGrpSpPr>
              <p:nvPr/>
            </p:nvGrpSpPr>
            <p:grpSpPr bwMode="auto">
              <a:xfrm>
                <a:off x="3936" y="3120"/>
                <a:ext cx="192" cy="192"/>
                <a:chOff x="3552" y="2736"/>
                <a:chExt cx="192" cy="192"/>
              </a:xfrm>
            </p:grpSpPr>
            <p:sp>
              <p:nvSpPr>
                <p:cNvPr id="44126" name="Rectangle 538"/>
                <p:cNvSpPr>
                  <a:spLocks noChangeArrowheads="1"/>
                </p:cNvSpPr>
                <p:nvPr/>
              </p:nvSpPr>
              <p:spPr bwMode="auto">
                <a:xfrm>
                  <a:off x="3552" y="2736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127" name="Rectangle 539"/>
                <p:cNvSpPr>
                  <a:spLocks noChangeArrowheads="1"/>
                </p:cNvSpPr>
                <p:nvPr/>
              </p:nvSpPr>
              <p:spPr bwMode="auto">
                <a:xfrm>
                  <a:off x="3600" y="2784"/>
                  <a:ext cx="96" cy="96"/>
                </a:xfrm>
                <a:prstGeom prst="rect">
                  <a:avLst/>
                </a:prstGeom>
                <a:solidFill>
                  <a:srgbClr val="FF00FF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063" name="Group 540"/>
              <p:cNvGrpSpPr>
                <a:grpSpLocks/>
              </p:cNvGrpSpPr>
              <p:nvPr/>
            </p:nvGrpSpPr>
            <p:grpSpPr bwMode="auto">
              <a:xfrm>
                <a:off x="3936" y="3312"/>
                <a:ext cx="192" cy="192"/>
                <a:chOff x="3552" y="2736"/>
                <a:chExt cx="192" cy="192"/>
              </a:xfrm>
            </p:grpSpPr>
            <p:sp>
              <p:nvSpPr>
                <p:cNvPr id="44124" name="Rectangle 541"/>
                <p:cNvSpPr>
                  <a:spLocks noChangeArrowheads="1"/>
                </p:cNvSpPr>
                <p:nvPr/>
              </p:nvSpPr>
              <p:spPr bwMode="auto">
                <a:xfrm>
                  <a:off x="3552" y="2736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125" name="Rectangle 542"/>
                <p:cNvSpPr>
                  <a:spLocks noChangeArrowheads="1"/>
                </p:cNvSpPr>
                <p:nvPr/>
              </p:nvSpPr>
              <p:spPr bwMode="auto">
                <a:xfrm>
                  <a:off x="3600" y="2784"/>
                  <a:ext cx="96" cy="96"/>
                </a:xfrm>
                <a:prstGeom prst="rect">
                  <a:avLst/>
                </a:prstGeom>
                <a:solidFill>
                  <a:srgbClr val="FF00FF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064" name="Group 543"/>
              <p:cNvGrpSpPr>
                <a:grpSpLocks/>
              </p:cNvGrpSpPr>
              <p:nvPr/>
            </p:nvGrpSpPr>
            <p:grpSpPr bwMode="auto">
              <a:xfrm>
                <a:off x="4128" y="2736"/>
                <a:ext cx="192" cy="192"/>
                <a:chOff x="3552" y="2736"/>
                <a:chExt cx="192" cy="192"/>
              </a:xfrm>
            </p:grpSpPr>
            <p:sp>
              <p:nvSpPr>
                <p:cNvPr id="44122" name="Rectangle 544"/>
                <p:cNvSpPr>
                  <a:spLocks noChangeArrowheads="1"/>
                </p:cNvSpPr>
                <p:nvPr/>
              </p:nvSpPr>
              <p:spPr bwMode="auto">
                <a:xfrm>
                  <a:off x="3552" y="2736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123" name="Rectangle 545"/>
                <p:cNvSpPr>
                  <a:spLocks noChangeArrowheads="1"/>
                </p:cNvSpPr>
                <p:nvPr/>
              </p:nvSpPr>
              <p:spPr bwMode="auto">
                <a:xfrm>
                  <a:off x="3600" y="2784"/>
                  <a:ext cx="96" cy="96"/>
                </a:xfrm>
                <a:prstGeom prst="rect">
                  <a:avLst/>
                </a:prstGeom>
                <a:solidFill>
                  <a:srgbClr val="FF00FF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065" name="Group 546"/>
              <p:cNvGrpSpPr>
                <a:grpSpLocks/>
              </p:cNvGrpSpPr>
              <p:nvPr/>
            </p:nvGrpSpPr>
            <p:grpSpPr bwMode="auto">
              <a:xfrm>
                <a:off x="4128" y="2928"/>
                <a:ext cx="192" cy="192"/>
                <a:chOff x="3552" y="2736"/>
                <a:chExt cx="192" cy="192"/>
              </a:xfrm>
            </p:grpSpPr>
            <p:sp>
              <p:nvSpPr>
                <p:cNvPr id="44120" name="Rectangle 547"/>
                <p:cNvSpPr>
                  <a:spLocks noChangeArrowheads="1"/>
                </p:cNvSpPr>
                <p:nvPr/>
              </p:nvSpPr>
              <p:spPr bwMode="auto">
                <a:xfrm>
                  <a:off x="3552" y="2736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121" name="Rectangle 548"/>
                <p:cNvSpPr>
                  <a:spLocks noChangeArrowheads="1"/>
                </p:cNvSpPr>
                <p:nvPr/>
              </p:nvSpPr>
              <p:spPr bwMode="auto">
                <a:xfrm>
                  <a:off x="3600" y="2784"/>
                  <a:ext cx="96" cy="96"/>
                </a:xfrm>
                <a:prstGeom prst="rect">
                  <a:avLst/>
                </a:prstGeom>
                <a:solidFill>
                  <a:srgbClr val="FF00FF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066" name="Group 549"/>
              <p:cNvGrpSpPr>
                <a:grpSpLocks/>
              </p:cNvGrpSpPr>
              <p:nvPr/>
            </p:nvGrpSpPr>
            <p:grpSpPr bwMode="auto">
              <a:xfrm>
                <a:off x="4128" y="3120"/>
                <a:ext cx="192" cy="192"/>
                <a:chOff x="3552" y="2736"/>
                <a:chExt cx="192" cy="192"/>
              </a:xfrm>
            </p:grpSpPr>
            <p:sp>
              <p:nvSpPr>
                <p:cNvPr id="44118" name="Rectangle 550"/>
                <p:cNvSpPr>
                  <a:spLocks noChangeArrowheads="1"/>
                </p:cNvSpPr>
                <p:nvPr/>
              </p:nvSpPr>
              <p:spPr bwMode="auto">
                <a:xfrm>
                  <a:off x="3552" y="2736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119" name="Rectangle 551"/>
                <p:cNvSpPr>
                  <a:spLocks noChangeArrowheads="1"/>
                </p:cNvSpPr>
                <p:nvPr/>
              </p:nvSpPr>
              <p:spPr bwMode="auto">
                <a:xfrm>
                  <a:off x="3600" y="2784"/>
                  <a:ext cx="96" cy="96"/>
                </a:xfrm>
                <a:prstGeom prst="rect">
                  <a:avLst/>
                </a:prstGeom>
                <a:solidFill>
                  <a:srgbClr val="FF00FF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067" name="Group 552"/>
              <p:cNvGrpSpPr>
                <a:grpSpLocks/>
              </p:cNvGrpSpPr>
              <p:nvPr/>
            </p:nvGrpSpPr>
            <p:grpSpPr bwMode="auto">
              <a:xfrm>
                <a:off x="4128" y="3312"/>
                <a:ext cx="192" cy="192"/>
                <a:chOff x="3552" y="2736"/>
                <a:chExt cx="192" cy="192"/>
              </a:xfrm>
            </p:grpSpPr>
            <p:sp>
              <p:nvSpPr>
                <p:cNvPr id="44116" name="Rectangle 553"/>
                <p:cNvSpPr>
                  <a:spLocks noChangeArrowheads="1"/>
                </p:cNvSpPr>
                <p:nvPr/>
              </p:nvSpPr>
              <p:spPr bwMode="auto">
                <a:xfrm>
                  <a:off x="3552" y="2736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117" name="Rectangle 554"/>
                <p:cNvSpPr>
                  <a:spLocks noChangeArrowheads="1"/>
                </p:cNvSpPr>
                <p:nvPr/>
              </p:nvSpPr>
              <p:spPr bwMode="auto">
                <a:xfrm>
                  <a:off x="3600" y="2784"/>
                  <a:ext cx="96" cy="96"/>
                </a:xfrm>
                <a:prstGeom prst="rect">
                  <a:avLst/>
                </a:prstGeom>
                <a:solidFill>
                  <a:srgbClr val="FF00FF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068" name="Group 555"/>
              <p:cNvGrpSpPr>
                <a:grpSpLocks/>
              </p:cNvGrpSpPr>
              <p:nvPr/>
            </p:nvGrpSpPr>
            <p:grpSpPr bwMode="auto">
              <a:xfrm>
                <a:off x="4320" y="2736"/>
                <a:ext cx="192" cy="192"/>
                <a:chOff x="3552" y="2736"/>
                <a:chExt cx="192" cy="192"/>
              </a:xfrm>
            </p:grpSpPr>
            <p:sp>
              <p:nvSpPr>
                <p:cNvPr id="44114" name="Rectangle 556"/>
                <p:cNvSpPr>
                  <a:spLocks noChangeArrowheads="1"/>
                </p:cNvSpPr>
                <p:nvPr/>
              </p:nvSpPr>
              <p:spPr bwMode="auto">
                <a:xfrm>
                  <a:off x="3552" y="2736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115" name="Rectangle 557"/>
                <p:cNvSpPr>
                  <a:spLocks noChangeArrowheads="1"/>
                </p:cNvSpPr>
                <p:nvPr/>
              </p:nvSpPr>
              <p:spPr bwMode="auto">
                <a:xfrm>
                  <a:off x="3600" y="2784"/>
                  <a:ext cx="96" cy="96"/>
                </a:xfrm>
                <a:prstGeom prst="rect">
                  <a:avLst/>
                </a:prstGeom>
                <a:solidFill>
                  <a:srgbClr val="FF00FF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069" name="Group 558"/>
              <p:cNvGrpSpPr>
                <a:grpSpLocks/>
              </p:cNvGrpSpPr>
              <p:nvPr/>
            </p:nvGrpSpPr>
            <p:grpSpPr bwMode="auto">
              <a:xfrm>
                <a:off x="4320" y="2928"/>
                <a:ext cx="192" cy="192"/>
                <a:chOff x="3552" y="2736"/>
                <a:chExt cx="192" cy="192"/>
              </a:xfrm>
            </p:grpSpPr>
            <p:sp>
              <p:nvSpPr>
                <p:cNvPr id="44112" name="Rectangle 559"/>
                <p:cNvSpPr>
                  <a:spLocks noChangeArrowheads="1"/>
                </p:cNvSpPr>
                <p:nvPr/>
              </p:nvSpPr>
              <p:spPr bwMode="auto">
                <a:xfrm>
                  <a:off x="3552" y="2736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113" name="Rectangle 560"/>
                <p:cNvSpPr>
                  <a:spLocks noChangeArrowheads="1"/>
                </p:cNvSpPr>
                <p:nvPr/>
              </p:nvSpPr>
              <p:spPr bwMode="auto">
                <a:xfrm>
                  <a:off x="3600" y="2784"/>
                  <a:ext cx="96" cy="96"/>
                </a:xfrm>
                <a:prstGeom prst="rect">
                  <a:avLst/>
                </a:prstGeom>
                <a:solidFill>
                  <a:srgbClr val="FF00FF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070" name="Group 561"/>
              <p:cNvGrpSpPr>
                <a:grpSpLocks/>
              </p:cNvGrpSpPr>
              <p:nvPr/>
            </p:nvGrpSpPr>
            <p:grpSpPr bwMode="auto">
              <a:xfrm>
                <a:off x="4320" y="3120"/>
                <a:ext cx="192" cy="192"/>
                <a:chOff x="3552" y="2736"/>
                <a:chExt cx="192" cy="192"/>
              </a:xfrm>
            </p:grpSpPr>
            <p:sp>
              <p:nvSpPr>
                <p:cNvPr id="44110" name="Rectangle 562"/>
                <p:cNvSpPr>
                  <a:spLocks noChangeArrowheads="1"/>
                </p:cNvSpPr>
                <p:nvPr/>
              </p:nvSpPr>
              <p:spPr bwMode="auto">
                <a:xfrm>
                  <a:off x="3552" y="2736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111" name="Rectangle 563"/>
                <p:cNvSpPr>
                  <a:spLocks noChangeArrowheads="1"/>
                </p:cNvSpPr>
                <p:nvPr/>
              </p:nvSpPr>
              <p:spPr bwMode="auto">
                <a:xfrm>
                  <a:off x="3600" y="2784"/>
                  <a:ext cx="96" cy="96"/>
                </a:xfrm>
                <a:prstGeom prst="rect">
                  <a:avLst/>
                </a:prstGeom>
                <a:solidFill>
                  <a:srgbClr val="FF00FF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071" name="Group 564"/>
              <p:cNvGrpSpPr>
                <a:grpSpLocks/>
              </p:cNvGrpSpPr>
              <p:nvPr/>
            </p:nvGrpSpPr>
            <p:grpSpPr bwMode="auto">
              <a:xfrm>
                <a:off x="4320" y="3312"/>
                <a:ext cx="192" cy="192"/>
                <a:chOff x="3552" y="2736"/>
                <a:chExt cx="192" cy="192"/>
              </a:xfrm>
            </p:grpSpPr>
            <p:sp>
              <p:nvSpPr>
                <p:cNvPr id="44108" name="Rectangle 565"/>
                <p:cNvSpPr>
                  <a:spLocks noChangeArrowheads="1"/>
                </p:cNvSpPr>
                <p:nvPr/>
              </p:nvSpPr>
              <p:spPr bwMode="auto">
                <a:xfrm>
                  <a:off x="3552" y="2736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109" name="Rectangle 566"/>
                <p:cNvSpPr>
                  <a:spLocks noChangeArrowheads="1"/>
                </p:cNvSpPr>
                <p:nvPr/>
              </p:nvSpPr>
              <p:spPr bwMode="auto">
                <a:xfrm>
                  <a:off x="3600" y="2784"/>
                  <a:ext cx="96" cy="96"/>
                </a:xfrm>
                <a:prstGeom prst="rect">
                  <a:avLst/>
                </a:prstGeom>
                <a:solidFill>
                  <a:srgbClr val="FF00FF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072" name="Group 567"/>
              <p:cNvGrpSpPr>
                <a:grpSpLocks/>
              </p:cNvGrpSpPr>
              <p:nvPr/>
            </p:nvGrpSpPr>
            <p:grpSpPr bwMode="auto">
              <a:xfrm>
                <a:off x="4512" y="2736"/>
                <a:ext cx="192" cy="192"/>
                <a:chOff x="3552" y="2736"/>
                <a:chExt cx="192" cy="192"/>
              </a:xfrm>
            </p:grpSpPr>
            <p:sp>
              <p:nvSpPr>
                <p:cNvPr id="44106" name="Rectangle 568"/>
                <p:cNvSpPr>
                  <a:spLocks noChangeArrowheads="1"/>
                </p:cNvSpPr>
                <p:nvPr/>
              </p:nvSpPr>
              <p:spPr bwMode="auto">
                <a:xfrm>
                  <a:off x="3552" y="2736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107" name="Rectangle 569"/>
                <p:cNvSpPr>
                  <a:spLocks noChangeArrowheads="1"/>
                </p:cNvSpPr>
                <p:nvPr/>
              </p:nvSpPr>
              <p:spPr bwMode="auto">
                <a:xfrm>
                  <a:off x="3600" y="2784"/>
                  <a:ext cx="96" cy="96"/>
                </a:xfrm>
                <a:prstGeom prst="rect">
                  <a:avLst/>
                </a:prstGeom>
                <a:solidFill>
                  <a:srgbClr val="FF00FF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073" name="Group 570"/>
              <p:cNvGrpSpPr>
                <a:grpSpLocks/>
              </p:cNvGrpSpPr>
              <p:nvPr/>
            </p:nvGrpSpPr>
            <p:grpSpPr bwMode="auto">
              <a:xfrm>
                <a:off x="4512" y="2928"/>
                <a:ext cx="192" cy="192"/>
                <a:chOff x="3552" y="2736"/>
                <a:chExt cx="192" cy="192"/>
              </a:xfrm>
            </p:grpSpPr>
            <p:sp>
              <p:nvSpPr>
                <p:cNvPr id="44104" name="Rectangle 571"/>
                <p:cNvSpPr>
                  <a:spLocks noChangeArrowheads="1"/>
                </p:cNvSpPr>
                <p:nvPr/>
              </p:nvSpPr>
              <p:spPr bwMode="auto">
                <a:xfrm>
                  <a:off x="3552" y="2736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105" name="Rectangle 572"/>
                <p:cNvSpPr>
                  <a:spLocks noChangeArrowheads="1"/>
                </p:cNvSpPr>
                <p:nvPr/>
              </p:nvSpPr>
              <p:spPr bwMode="auto">
                <a:xfrm>
                  <a:off x="3600" y="2784"/>
                  <a:ext cx="96" cy="96"/>
                </a:xfrm>
                <a:prstGeom prst="rect">
                  <a:avLst/>
                </a:prstGeom>
                <a:solidFill>
                  <a:srgbClr val="FF00FF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074" name="Group 573"/>
              <p:cNvGrpSpPr>
                <a:grpSpLocks/>
              </p:cNvGrpSpPr>
              <p:nvPr/>
            </p:nvGrpSpPr>
            <p:grpSpPr bwMode="auto">
              <a:xfrm>
                <a:off x="4512" y="3120"/>
                <a:ext cx="192" cy="192"/>
                <a:chOff x="3552" y="2736"/>
                <a:chExt cx="192" cy="192"/>
              </a:xfrm>
            </p:grpSpPr>
            <p:sp>
              <p:nvSpPr>
                <p:cNvPr id="44102" name="Rectangle 574"/>
                <p:cNvSpPr>
                  <a:spLocks noChangeArrowheads="1"/>
                </p:cNvSpPr>
                <p:nvPr/>
              </p:nvSpPr>
              <p:spPr bwMode="auto">
                <a:xfrm>
                  <a:off x="3552" y="2736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103" name="Rectangle 575"/>
                <p:cNvSpPr>
                  <a:spLocks noChangeArrowheads="1"/>
                </p:cNvSpPr>
                <p:nvPr/>
              </p:nvSpPr>
              <p:spPr bwMode="auto">
                <a:xfrm>
                  <a:off x="3600" y="2784"/>
                  <a:ext cx="96" cy="96"/>
                </a:xfrm>
                <a:prstGeom prst="rect">
                  <a:avLst/>
                </a:prstGeom>
                <a:solidFill>
                  <a:srgbClr val="FF00FF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075" name="Group 576"/>
              <p:cNvGrpSpPr>
                <a:grpSpLocks/>
              </p:cNvGrpSpPr>
              <p:nvPr/>
            </p:nvGrpSpPr>
            <p:grpSpPr bwMode="auto">
              <a:xfrm>
                <a:off x="4512" y="3312"/>
                <a:ext cx="192" cy="192"/>
                <a:chOff x="3552" y="2736"/>
                <a:chExt cx="192" cy="192"/>
              </a:xfrm>
            </p:grpSpPr>
            <p:sp>
              <p:nvSpPr>
                <p:cNvPr id="44100" name="Rectangle 577"/>
                <p:cNvSpPr>
                  <a:spLocks noChangeArrowheads="1"/>
                </p:cNvSpPr>
                <p:nvPr/>
              </p:nvSpPr>
              <p:spPr bwMode="auto">
                <a:xfrm>
                  <a:off x="3552" y="2736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101" name="Rectangle 578"/>
                <p:cNvSpPr>
                  <a:spLocks noChangeArrowheads="1"/>
                </p:cNvSpPr>
                <p:nvPr/>
              </p:nvSpPr>
              <p:spPr bwMode="auto">
                <a:xfrm>
                  <a:off x="3600" y="2784"/>
                  <a:ext cx="96" cy="96"/>
                </a:xfrm>
                <a:prstGeom prst="rect">
                  <a:avLst/>
                </a:prstGeom>
                <a:solidFill>
                  <a:srgbClr val="FF00FF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076" name="Group 579"/>
              <p:cNvGrpSpPr>
                <a:grpSpLocks/>
              </p:cNvGrpSpPr>
              <p:nvPr/>
            </p:nvGrpSpPr>
            <p:grpSpPr bwMode="auto">
              <a:xfrm>
                <a:off x="4704" y="2736"/>
                <a:ext cx="192" cy="192"/>
                <a:chOff x="3552" y="2736"/>
                <a:chExt cx="192" cy="192"/>
              </a:xfrm>
            </p:grpSpPr>
            <p:sp>
              <p:nvSpPr>
                <p:cNvPr id="44098" name="Rectangle 580"/>
                <p:cNvSpPr>
                  <a:spLocks noChangeArrowheads="1"/>
                </p:cNvSpPr>
                <p:nvPr/>
              </p:nvSpPr>
              <p:spPr bwMode="auto">
                <a:xfrm>
                  <a:off x="3552" y="2736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099" name="Rectangle 581"/>
                <p:cNvSpPr>
                  <a:spLocks noChangeArrowheads="1"/>
                </p:cNvSpPr>
                <p:nvPr/>
              </p:nvSpPr>
              <p:spPr bwMode="auto">
                <a:xfrm>
                  <a:off x="3600" y="2784"/>
                  <a:ext cx="96" cy="96"/>
                </a:xfrm>
                <a:prstGeom prst="rect">
                  <a:avLst/>
                </a:prstGeom>
                <a:solidFill>
                  <a:srgbClr val="FF00FF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077" name="Group 582"/>
              <p:cNvGrpSpPr>
                <a:grpSpLocks/>
              </p:cNvGrpSpPr>
              <p:nvPr/>
            </p:nvGrpSpPr>
            <p:grpSpPr bwMode="auto">
              <a:xfrm>
                <a:off x="4704" y="2928"/>
                <a:ext cx="192" cy="192"/>
                <a:chOff x="3552" y="2736"/>
                <a:chExt cx="192" cy="192"/>
              </a:xfrm>
            </p:grpSpPr>
            <p:sp>
              <p:nvSpPr>
                <p:cNvPr id="44096" name="Rectangle 583"/>
                <p:cNvSpPr>
                  <a:spLocks noChangeArrowheads="1"/>
                </p:cNvSpPr>
                <p:nvPr/>
              </p:nvSpPr>
              <p:spPr bwMode="auto">
                <a:xfrm>
                  <a:off x="3552" y="2736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097" name="Rectangle 584"/>
                <p:cNvSpPr>
                  <a:spLocks noChangeArrowheads="1"/>
                </p:cNvSpPr>
                <p:nvPr/>
              </p:nvSpPr>
              <p:spPr bwMode="auto">
                <a:xfrm>
                  <a:off x="3600" y="2784"/>
                  <a:ext cx="96" cy="96"/>
                </a:xfrm>
                <a:prstGeom prst="rect">
                  <a:avLst/>
                </a:prstGeom>
                <a:solidFill>
                  <a:srgbClr val="FF00FF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078" name="Group 585"/>
              <p:cNvGrpSpPr>
                <a:grpSpLocks/>
              </p:cNvGrpSpPr>
              <p:nvPr/>
            </p:nvGrpSpPr>
            <p:grpSpPr bwMode="auto">
              <a:xfrm>
                <a:off x="4704" y="3120"/>
                <a:ext cx="192" cy="192"/>
                <a:chOff x="3552" y="2736"/>
                <a:chExt cx="192" cy="192"/>
              </a:xfrm>
            </p:grpSpPr>
            <p:sp>
              <p:nvSpPr>
                <p:cNvPr id="44094" name="Rectangle 586"/>
                <p:cNvSpPr>
                  <a:spLocks noChangeArrowheads="1"/>
                </p:cNvSpPr>
                <p:nvPr/>
              </p:nvSpPr>
              <p:spPr bwMode="auto">
                <a:xfrm>
                  <a:off x="3552" y="2736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095" name="Rectangle 587"/>
                <p:cNvSpPr>
                  <a:spLocks noChangeArrowheads="1"/>
                </p:cNvSpPr>
                <p:nvPr/>
              </p:nvSpPr>
              <p:spPr bwMode="auto">
                <a:xfrm>
                  <a:off x="3600" y="2784"/>
                  <a:ext cx="96" cy="96"/>
                </a:xfrm>
                <a:prstGeom prst="rect">
                  <a:avLst/>
                </a:prstGeom>
                <a:solidFill>
                  <a:srgbClr val="FF00FF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079" name="Group 588"/>
              <p:cNvGrpSpPr>
                <a:grpSpLocks/>
              </p:cNvGrpSpPr>
              <p:nvPr/>
            </p:nvGrpSpPr>
            <p:grpSpPr bwMode="auto">
              <a:xfrm>
                <a:off x="4704" y="3312"/>
                <a:ext cx="192" cy="192"/>
                <a:chOff x="3552" y="2736"/>
                <a:chExt cx="192" cy="192"/>
              </a:xfrm>
            </p:grpSpPr>
            <p:sp>
              <p:nvSpPr>
                <p:cNvPr id="44092" name="Rectangle 589"/>
                <p:cNvSpPr>
                  <a:spLocks noChangeArrowheads="1"/>
                </p:cNvSpPr>
                <p:nvPr/>
              </p:nvSpPr>
              <p:spPr bwMode="auto">
                <a:xfrm>
                  <a:off x="3552" y="2736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093" name="Rectangle 590"/>
                <p:cNvSpPr>
                  <a:spLocks noChangeArrowheads="1"/>
                </p:cNvSpPr>
                <p:nvPr/>
              </p:nvSpPr>
              <p:spPr bwMode="auto">
                <a:xfrm>
                  <a:off x="3600" y="2784"/>
                  <a:ext cx="96" cy="96"/>
                </a:xfrm>
                <a:prstGeom prst="rect">
                  <a:avLst/>
                </a:prstGeom>
                <a:solidFill>
                  <a:srgbClr val="FF00FF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080" name="Group 591"/>
              <p:cNvGrpSpPr>
                <a:grpSpLocks/>
              </p:cNvGrpSpPr>
              <p:nvPr/>
            </p:nvGrpSpPr>
            <p:grpSpPr bwMode="auto">
              <a:xfrm>
                <a:off x="4896" y="2736"/>
                <a:ext cx="192" cy="192"/>
                <a:chOff x="3552" y="2736"/>
                <a:chExt cx="192" cy="192"/>
              </a:xfrm>
            </p:grpSpPr>
            <p:sp>
              <p:nvSpPr>
                <p:cNvPr id="44090" name="Rectangle 592"/>
                <p:cNvSpPr>
                  <a:spLocks noChangeArrowheads="1"/>
                </p:cNvSpPr>
                <p:nvPr/>
              </p:nvSpPr>
              <p:spPr bwMode="auto">
                <a:xfrm>
                  <a:off x="3552" y="2736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091" name="Rectangle 593"/>
                <p:cNvSpPr>
                  <a:spLocks noChangeArrowheads="1"/>
                </p:cNvSpPr>
                <p:nvPr/>
              </p:nvSpPr>
              <p:spPr bwMode="auto">
                <a:xfrm>
                  <a:off x="3600" y="2784"/>
                  <a:ext cx="96" cy="96"/>
                </a:xfrm>
                <a:prstGeom prst="rect">
                  <a:avLst/>
                </a:prstGeom>
                <a:solidFill>
                  <a:srgbClr val="FF00FF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081" name="Group 594"/>
              <p:cNvGrpSpPr>
                <a:grpSpLocks/>
              </p:cNvGrpSpPr>
              <p:nvPr/>
            </p:nvGrpSpPr>
            <p:grpSpPr bwMode="auto">
              <a:xfrm>
                <a:off x="4896" y="2928"/>
                <a:ext cx="192" cy="192"/>
                <a:chOff x="3552" y="2736"/>
                <a:chExt cx="192" cy="192"/>
              </a:xfrm>
            </p:grpSpPr>
            <p:sp>
              <p:nvSpPr>
                <p:cNvPr id="44088" name="Rectangle 595"/>
                <p:cNvSpPr>
                  <a:spLocks noChangeArrowheads="1"/>
                </p:cNvSpPr>
                <p:nvPr/>
              </p:nvSpPr>
              <p:spPr bwMode="auto">
                <a:xfrm>
                  <a:off x="3552" y="2736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089" name="Rectangle 596"/>
                <p:cNvSpPr>
                  <a:spLocks noChangeArrowheads="1"/>
                </p:cNvSpPr>
                <p:nvPr/>
              </p:nvSpPr>
              <p:spPr bwMode="auto">
                <a:xfrm>
                  <a:off x="3600" y="2784"/>
                  <a:ext cx="96" cy="96"/>
                </a:xfrm>
                <a:prstGeom prst="rect">
                  <a:avLst/>
                </a:prstGeom>
                <a:solidFill>
                  <a:srgbClr val="FF00FF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082" name="Group 597"/>
              <p:cNvGrpSpPr>
                <a:grpSpLocks/>
              </p:cNvGrpSpPr>
              <p:nvPr/>
            </p:nvGrpSpPr>
            <p:grpSpPr bwMode="auto">
              <a:xfrm>
                <a:off x="4896" y="3120"/>
                <a:ext cx="192" cy="192"/>
                <a:chOff x="3552" y="2736"/>
                <a:chExt cx="192" cy="192"/>
              </a:xfrm>
            </p:grpSpPr>
            <p:sp>
              <p:nvSpPr>
                <p:cNvPr id="44086" name="Rectangle 598"/>
                <p:cNvSpPr>
                  <a:spLocks noChangeArrowheads="1"/>
                </p:cNvSpPr>
                <p:nvPr/>
              </p:nvSpPr>
              <p:spPr bwMode="auto">
                <a:xfrm>
                  <a:off x="3552" y="2736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087" name="Rectangle 599"/>
                <p:cNvSpPr>
                  <a:spLocks noChangeArrowheads="1"/>
                </p:cNvSpPr>
                <p:nvPr/>
              </p:nvSpPr>
              <p:spPr bwMode="auto">
                <a:xfrm>
                  <a:off x="3600" y="2784"/>
                  <a:ext cx="96" cy="96"/>
                </a:xfrm>
                <a:prstGeom prst="rect">
                  <a:avLst/>
                </a:prstGeom>
                <a:solidFill>
                  <a:srgbClr val="FF00FF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44083" name="Group 600"/>
              <p:cNvGrpSpPr>
                <a:grpSpLocks/>
              </p:cNvGrpSpPr>
              <p:nvPr/>
            </p:nvGrpSpPr>
            <p:grpSpPr bwMode="auto">
              <a:xfrm>
                <a:off x="4896" y="3312"/>
                <a:ext cx="192" cy="192"/>
                <a:chOff x="3552" y="2736"/>
                <a:chExt cx="192" cy="192"/>
              </a:xfrm>
            </p:grpSpPr>
            <p:sp>
              <p:nvSpPr>
                <p:cNvPr id="44084" name="Rectangle 601"/>
                <p:cNvSpPr>
                  <a:spLocks noChangeArrowheads="1"/>
                </p:cNvSpPr>
                <p:nvPr/>
              </p:nvSpPr>
              <p:spPr bwMode="auto">
                <a:xfrm>
                  <a:off x="3552" y="2736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4085" name="Rectangle 602"/>
                <p:cNvSpPr>
                  <a:spLocks noChangeArrowheads="1"/>
                </p:cNvSpPr>
                <p:nvPr/>
              </p:nvSpPr>
              <p:spPr bwMode="auto">
                <a:xfrm>
                  <a:off x="3600" y="2784"/>
                  <a:ext cx="96" cy="96"/>
                </a:xfrm>
                <a:prstGeom prst="rect">
                  <a:avLst/>
                </a:prstGeom>
                <a:solidFill>
                  <a:srgbClr val="FF00FF"/>
                </a:solidFill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</p:grpSp>
        <p:sp>
          <p:nvSpPr>
            <p:cNvPr id="44050" name="AutoShape 603"/>
            <p:cNvSpPr>
              <a:spLocks noChangeArrowheads="1"/>
            </p:cNvSpPr>
            <p:nvPr/>
          </p:nvSpPr>
          <p:spPr bwMode="auto">
            <a:xfrm>
              <a:off x="3552" y="2562"/>
              <a:ext cx="481" cy="429"/>
            </a:xfrm>
            <a:prstGeom prst="rightArrow">
              <a:avLst>
                <a:gd name="adj1" fmla="val 50000"/>
                <a:gd name="adj2" fmla="val 28030"/>
              </a:avLst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800">
                  <a:latin typeface="Verdana" pitchFamily="34" charset="0"/>
                  <a:ea typeface="굴림" pitchFamily="34" charset="-127"/>
                </a:rPr>
                <a:t>add</a:t>
              </a:r>
            </a:p>
          </p:txBody>
        </p:sp>
      </p:grpSp>
      <p:sp>
        <p:nvSpPr>
          <p:cNvPr id="44042" name="Text Box 604"/>
          <p:cNvSpPr txBox="1">
            <a:spLocks noChangeArrowheads="1"/>
          </p:cNvSpPr>
          <p:nvPr/>
        </p:nvSpPr>
        <p:spPr bwMode="auto">
          <a:xfrm>
            <a:off x="2097088" y="1798638"/>
            <a:ext cx="1274762" cy="366712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ko-KR" sz="1800">
                <a:latin typeface="Verdana" pitchFamily="34" charset="0"/>
                <a:ea typeface="굴림" pitchFamily="34" charset="-127"/>
              </a:rPr>
              <a:t>Load Unit</a:t>
            </a:r>
          </a:p>
        </p:txBody>
      </p:sp>
      <p:sp>
        <p:nvSpPr>
          <p:cNvPr id="44043" name="Text Box 605"/>
          <p:cNvSpPr txBox="1">
            <a:spLocks noChangeArrowheads="1"/>
          </p:cNvSpPr>
          <p:nvPr/>
        </p:nvSpPr>
        <p:spPr bwMode="auto">
          <a:xfrm>
            <a:off x="4384675" y="1798638"/>
            <a:ext cx="1622425" cy="366712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ko-KR" sz="1800">
                <a:latin typeface="Verdana" pitchFamily="34" charset="0"/>
                <a:ea typeface="굴림" pitchFamily="34" charset="-127"/>
              </a:rPr>
              <a:t>Multiply Unit</a:t>
            </a:r>
          </a:p>
        </p:txBody>
      </p:sp>
      <p:sp>
        <p:nvSpPr>
          <p:cNvPr id="44044" name="Text Box 606"/>
          <p:cNvSpPr txBox="1">
            <a:spLocks noChangeArrowheads="1"/>
          </p:cNvSpPr>
          <p:nvPr/>
        </p:nvSpPr>
        <p:spPr bwMode="auto">
          <a:xfrm>
            <a:off x="7045325" y="1798638"/>
            <a:ext cx="1169988" cy="366712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ko-KR" sz="1800">
                <a:latin typeface="Verdana" pitchFamily="34" charset="0"/>
                <a:ea typeface="굴림" pitchFamily="34" charset="-127"/>
              </a:rPr>
              <a:t>Add Unit</a:t>
            </a:r>
          </a:p>
        </p:txBody>
      </p:sp>
      <p:sp>
        <p:nvSpPr>
          <p:cNvPr id="44045" name="Line 607"/>
          <p:cNvSpPr>
            <a:spLocks noChangeShapeType="1"/>
          </p:cNvSpPr>
          <p:nvPr/>
        </p:nvSpPr>
        <p:spPr bwMode="auto">
          <a:xfrm>
            <a:off x="228600" y="269875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44046" name="Text Box 608"/>
          <p:cNvSpPr txBox="1">
            <a:spLocks noChangeArrowheads="1"/>
          </p:cNvSpPr>
          <p:nvPr/>
        </p:nvSpPr>
        <p:spPr bwMode="auto">
          <a:xfrm>
            <a:off x="231775" y="2941638"/>
            <a:ext cx="695325" cy="366712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ko-KR" sz="1800" i="1">
                <a:latin typeface="Verdana" pitchFamily="34" charset="0"/>
                <a:ea typeface="굴림" pitchFamily="34" charset="-127"/>
              </a:rPr>
              <a:t>time</a:t>
            </a:r>
          </a:p>
        </p:txBody>
      </p:sp>
      <p:sp>
        <p:nvSpPr>
          <p:cNvPr id="44047" name="AutoShape 609"/>
          <p:cNvSpPr>
            <a:spLocks noChangeArrowheads="1"/>
          </p:cNvSpPr>
          <p:nvPr/>
        </p:nvSpPr>
        <p:spPr bwMode="auto">
          <a:xfrm>
            <a:off x="838200" y="4972050"/>
            <a:ext cx="1449388" cy="981075"/>
          </a:xfrm>
          <a:prstGeom prst="rightArrow">
            <a:avLst>
              <a:gd name="adj1" fmla="val 50000"/>
              <a:gd name="adj2" fmla="val 36934"/>
            </a:avLst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ko-KR" sz="1400" i="1">
                <a:latin typeface="Verdana" pitchFamily="34" charset="0"/>
                <a:ea typeface="굴림" pitchFamily="34" charset="-127"/>
              </a:rPr>
              <a:t>Instruction issue</a:t>
            </a:r>
          </a:p>
        </p:txBody>
      </p:sp>
      <p:sp>
        <p:nvSpPr>
          <p:cNvPr id="44048" name="Text Box 610"/>
          <p:cNvSpPr txBox="1">
            <a:spLocks noChangeArrowheads="1"/>
          </p:cNvSpPr>
          <p:nvPr/>
        </p:nvSpPr>
        <p:spPr bwMode="auto">
          <a:xfrm>
            <a:off x="609600" y="5975350"/>
            <a:ext cx="8023225" cy="366713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ko-KR" sz="1800">
                <a:latin typeface="Verdana" pitchFamily="34" charset="0"/>
                <a:ea typeface="굴림" pitchFamily="34" charset="-127"/>
              </a:rPr>
              <a:t>Complete 24 operations/cycle while issuing 1 short instruction/cycle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AF4722D-4C3C-4A29-88F1-14EB7F581900}" type="slidenum">
              <a:rPr lang="en-US" smtClean="0">
                <a:latin typeface="Times New Roman" pitchFamily="18" charset="0"/>
                <a:cs typeface="Arial" charset="0"/>
              </a:rPr>
              <a:pPr/>
              <a:t>16</a:t>
            </a:fld>
            <a:endParaRPr lang="en-US" b="0" smtClean="0">
              <a:solidFill>
                <a:srgbClr val="FBBA03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7162800" cy="609600"/>
          </a:xfrm>
        </p:spPr>
        <p:txBody>
          <a:bodyPr/>
          <a:lstStyle/>
          <a:p>
            <a:r>
              <a:rPr lang="en-US" altLang="ko-KR" sz="2800" smtClean="0">
                <a:ea typeface="굴림" pitchFamily="34" charset="-127"/>
              </a:rPr>
              <a:t>Vector Chaining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990600"/>
            <a:ext cx="5753100" cy="750888"/>
          </a:xfrm>
        </p:spPr>
        <p:txBody>
          <a:bodyPr wrap="none" anchor="ctr">
            <a:spAutoFit/>
          </a:bodyPr>
          <a:lstStyle/>
          <a:p>
            <a:r>
              <a:rPr lang="en-US" altLang="ko-KR" smtClean="0">
                <a:ea typeface="굴림" pitchFamily="34" charset="-127"/>
              </a:rPr>
              <a:t>Vector version of register bypassing</a:t>
            </a:r>
          </a:p>
          <a:p>
            <a:pPr lvl="1"/>
            <a:r>
              <a:rPr lang="en-US" altLang="ko-KR" smtClean="0">
                <a:ea typeface="굴림" pitchFamily="34" charset="-127"/>
              </a:rPr>
              <a:t>introduced with Cray-1</a:t>
            </a:r>
          </a:p>
        </p:txBody>
      </p:sp>
      <p:grpSp>
        <p:nvGrpSpPr>
          <p:cNvPr id="46084" name="Group 4"/>
          <p:cNvGrpSpPr>
            <a:grpSpLocks/>
          </p:cNvGrpSpPr>
          <p:nvPr/>
        </p:nvGrpSpPr>
        <p:grpSpPr bwMode="auto">
          <a:xfrm>
            <a:off x="2895600" y="2209800"/>
            <a:ext cx="1547813" cy="3733800"/>
            <a:chOff x="1824" y="1392"/>
            <a:chExt cx="975" cy="2352"/>
          </a:xfrm>
        </p:grpSpPr>
        <p:sp>
          <p:nvSpPr>
            <p:cNvPr id="46138" name="Rectangle 5"/>
            <p:cNvSpPr>
              <a:spLocks noChangeArrowheads="1"/>
            </p:cNvSpPr>
            <p:nvPr/>
          </p:nvSpPr>
          <p:spPr bwMode="auto">
            <a:xfrm>
              <a:off x="1824" y="3456"/>
              <a:ext cx="768" cy="28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800">
                  <a:latin typeface="Verdana" pitchFamily="34" charset="0"/>
                  <a:ea typeface="굴림" pitchFamily="34" charset="-127"/>
                </a:rPr>
                <a:t>Memory</a:t>
              </a:r>
            </a:p>
          </p:txBody>
        </p:sp>
        <p:sp>
          <p:nvSpPr>
            <p:cNvPr id="46139" name="Rectangle 6"/>
            <p:cNvSpPr>
              <a:spLocks noChangeArrowheads="1"/>
            </p:cNvSpPr>
            <p:nvPr/>
          </p:nvSpPr>
          <p:spPr bwMode="auto">
            <a:xfrm>
              <a:off x="2496" y="1392"/>
              <a:ext cx="303" cy="82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800">
                  <a:latin typeface="Verdana" pitchFamily="34" charset="0"/>
                  <a:ea typeface="굴림" pitchFamily="34" charset="-127"/>
                </a:rPr>
                <a:t>V1</a:t>
              </a:r>
            </a:p>
          </p:txBody>
        </p:sp>
        <p:sp>
          <p:nvSpPr>
            <p:cNvPr id="46140" name="Rectangle 7"/>
            <p:cNvSpPr>
              <a:spLocks noChangeArrowheads="1"/>
            </p:cNvSpPr>
            <p:nvPr/>
          </p:nvSpPr>
          <p:spPr bwMode="auto">
            <a:xfrm>
              <a:off x="1872" y="2843"/>
              <a:ext cx="714" cy="42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800">
                  <a:latin typeface="Verdana" pitchFamily="34" charset="0"/>
                  <a:ea typeface="굴림" pitchFamily="34" charset="-127"/>
                </a:rPr>
                <a:t>Load Unit</a:t>
              </a:r>
            </a:p>
          </p:txBody>
        </p:sp>
        <p:sp>
          <p:nvSpPr>
            <p:cNvPr id="46141" name="Line 8"/>
            <p:cNvSpPr>
              <a:spLocks noChangeShapeType="1"/>
            </p:cNvSpPr>
            <p:nvPr/>
          </p:nvSpPr>
          <p:spPr bwMode="auto">
            <a:xfrm flipV="1">
              <a:off x="2256" y="2208"/>
              <a:ext cx="403" cy="62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spAutoFit/>
            </a:bodyPr>
            <a:lstStyle/>
            <a:p>
              <a:endParaRPr lang="pt-BR"/>
            </a:p>
          </p:txBody>
        </p:sp>
        <p:sp>
          <p:nvSpPr>
            <p:cNvPr id="46142" name="Line 9"/>
            <p:cNvSpPr>
              <a:spLocks noChangeShapeType="1"/>
            </p:cNvSpPr>
            <p:nvPr/>
          </p:nvSpPr>
          <p:spPr bwMode="auto">
            <a:xfrm flipV="1">
              <a:off x="2208" y="3264"/>
              <a:ext cx="1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spAutoFit/>
            </a:bodyPr>
            <a:lstStyle/>
            <a:p>
              <a:endParaRPr lang="pt-BR"/>
            </a:p>
          </p:txBody>
        </p:sp>
      </p:grpSp>
      <p:grpSp>
        <p:nvGrpSpPr>
          <p:cNvPr id="46085" name="Group 10"/>
          <p:cNvGrpSpPr>
            <a:grpSpLocks/>
          </p:cNvGrpSpPr>
          <p:nvPr/>
        </p:nvGrpSpPr>
        <p:grpSpPr bwMode="auto">
          <a:xfrm>
            <a:off x="3886200" y="2209800"/>
            <a:ext cx="2514600" cy="3810000"/>
            <a:chOff x="2448" y="1392"/>
            <a:chExt cx="1584" cy="2400"/>
          </a:xfrm>
        </p:grpSpPr>
        <p:grpSp>
          <p:nvGrpSpPr>
            <p:cNvPr id="46114" name="Group 11"/>
            <p:cNvGrpSpPr>
              <a:grpSpLocks/>
            </p:cNvGrpSpPr>
            <p:nvPr/>
          </p:nvGrpSpPr>
          <p:grpSpPr bwMode="auto">
            <a:xfrm>
              <a:off x="3120" y="2880"/>
              <a:ext cx="720" cy="912"/>
              <a:chOff x="3120" y="2880"/>
              <a:chExt cx="720" cy="912"/>
            </a:xfrm>
          </p:grpSpPr>
          <p:sp>
            <p:nvSpPr>
              <p:cNvPr id="46121" name="Freeform 12"/>
              <p:cNvSpPr>
                <a:spLocks/>
              </p:cNvSpPr>
              <p:nvPr/>
            </p:nvSpPr>
            <p:spPr bwMode="auto">
              <a:xfrm>
                <a:off x="3120" y="3024"/>
                <a:ext cx="576" cy="672"/>
              </a:xfrm>
              <a:custGeom>
                <a:avLst/>
                <a:gdLst>
                  <a:gd name="T0" fmla="*/ 0 w 576"/>
                  <a:gd name="T1" fmla="*/ 0 h 672"/>
                  <a:gd name="T2" fmla="*/ 144 w 576"/>
                  <a:gd name="T3" fmla="*/ 672 h 672"/>
                  <a:gd name="T4" fmla="*/ 450 w 576"/>
                  <a:gd name="T5" fmla="*/ 672 h 672"/>
                  <a:gd name="T6" fmla="*/ 576 w 576"/>
                  <a:gd name="T7" fmla="*/ 0 h 672"/>
                  <a:gd name="T8" fmla="*/ 336 w 576"/>
                  <a:gd name="T9" fmla="*/ 0 h 672"/>
                  <a:gd name="T10" fmla="*/ 288 w 576"/>
                  <a:gd name="T11" fmla="*/ 96 h 672"/>
                  <a:gd name="T12" fmla="*/ 240 w 576"/>
                  <a:gd name="T13" fmla="*/ 0 h 672"/>
                  <a:gd name="T14" fmla="*/ 0 w 576"/>
                  <a:gd name="T15" fmla="*/ 0 h 67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576"/>
                  <a:gd name="T25" fmla="*/ 0 h 672"/>
                  <a:gd name="T26" fmla="*/ 576 w 576"/>
                  <a:gd name="T27" fmla="*/ 672 h 67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576" h="672">
                    <a:moveTo>
                      <a:pt x="0" y="0"/>
                    </a:moveTo>
                    <a:lnTo>
                      <a:pt x="144" y="672"/>
                    </a:lnTo>
                    <a:lnTo>
                      <a:pt x="450" y="672"/>
                    </a:lnTo>
                    <a:lnTo>
                      <a:pt x="576" y="0"/>
                    </a:lnTo>
                    <a:lnTo>
                      <a:pt x="336" y="0"/>
                    </a:lnTo>
                    <a:lnTo>
                      <a:pt x="288" y="96"/>
                    </a:lnTo>
                    <a:lnTo>
                      <a:pt x="240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>
                <a:spAutoFit/>
              </a:bodyPr>
              <a:lstStyle/>
              <a:p>
                <a:endParaRPr lang="pt-BR"/>
              </a:p>
            </p:txBody>
          </p:sp>
          <p:grpSp>
            <p:nvGrpSpPr>
              <p:cNvPr id="46122" name="Group 13"/>
              <p:cNvGrpSpPr>
                <a:grpSpLocks/>
              </p:cNvGrpSpPr>
              <p:nvPr/>
            </p:nvGrpSpPr>
            <p:grpSpPr bwMode="auto">
              <a:xfrm>
                <a:off x="3120" y="3600"/>
                <a:ext cx="626" cy="48"/>
                <a:chOff x="1536" y="2256"/>
                <a:chExt cx="626" cy="48"/>
              </a:xfrm>
            </p:grpSpPr>
            <p:sp>
              <p:nvSpPr>
                <p:cNvPr id="46135" name="Rectangle 14"/>
                <p:cNvSpPr>
                  <a:spLocks noChangeArrowheads="1"/>
                </p:cNvSpPr>
                <p:nvPr/>
              </p:nvSpPr>
              <p:spPr bwMode="auto">
                <a:xfrm>
                  <a:off x="1536" y="2256"/>
                  <a:ext cx="576" cy="48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6136" name="Freeform 15"/>
                <p:cNvSpPr>
                  <a:spLocks/>
                </p:cNvSpPr>
                <p:nvPr/>
              </p:nvSpPr>
              <p:spPr bwMode="auto">
                <a:xfrm>
                  <a:off x="2064" y="2256"/>
                  <a:ext cx="48" cy="48"/>
                </a:xfrm>
                <a:custGeom>
                  <a:avLst/>
                  <a:gdLst>
                    <a:gd name="T0" fmla="*/ 48 w 48"/>
                    <a:gd name="T1" fmla="*/ 24 h 96"/>
                    <a:gd name="T2" fmla="*/ 0 w 48"/>
                    <a:gd name="T3" fmla="*/ 12 h 96"/>
                    <a:gd name="T4" fmla="*/ 48 w 48"/>
                    <a:gd name="T5" fmla="*/ 0 h 96"/>
                    <a:gd name="T6" fmla="*/ 48 w 48"/>
                    <a:gd name="T7" fmla="*/ 24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48"/>
                    <a:gd name="T13" fmla="*/ 0 h 96"/>
                    <a:gd name="T14" fmla="*/ 48 w 48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48" h="96">
                      <a:moveTo>
                        <a:pt x="48" y="96"/>
                      </a:moveTo>
                      <a:lnTo>
                        <a:pt x="0" y="48"/>
                      </a:lnTo>
                      <a:lnTo>
                        <a:pt x="48" y="0"/>
                      </a:lnTo>
                      <a:lnTo>
                        <a:pt x="48" y="96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285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ctr">
                  <a:spAutoFit/>
                </a:bodyPr>
                <a:lstStyle/>
                <a:p>
                  <a:endParaRPr lang="pt-BR"/>
                </a:p>
              </p:txBody>
            </p:sp>
            <p:sp>
              <p:nvSpPr>
                <p:cNvPr id="46137" name="Line 16"/>
                <p:cNvSpPr>
                  <a:spLocks noChangeShapeType="1"/>
                </p:cNvSpPr>
                <p:nvPr/>
              </p:nvSpPr>
              <p:spPr bwMode="auto">
                <a:xfrm>
                  <a:off x="2114" y="2280"/>
                  <a:ext cx="48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46123" name="Group 17"/>
              <p:cNvGrpSpPr>
                <a:grpSpLocks/>
              </p:cNvGrpSpPr>
              <p:nvPr/>
            </p:nvGrpSpPr>
            <p:grpSpPr bwMode="auto">
              <a:xfrm>
                <a:off x="3120" y="3120"/>
                <a:ext cx="626" cy="48"/>
                <a:chOff x="1536" y="2256"/>
                <a:chExt cx="626" cy="48"/>
              </a:xfrm>
            </p:grpSpPr>
            <p:sp>
              <p:nvSpPr>
                <p:cNvPr id="46132" name="Rectangle 18"/>
                <p:cNvSpPr>
                  <a:spLocks noChangeArrowheads="1"/>
                </p:cNvSpPr>
                <p:nvPr/>
              </p:nvSpPr>
              <p:spPr bwMode="auto">
                <a:xfrm>
                  <a:off x="1536" y="2256"/>
                  <a:ext cx="576" cy="48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6133" name="Freeform 19"/>
                <p:cNvSpPr>
                  <a:spLocks/>
                </p:cNvSpPr>
                <p:nvPr/>
              </p:nvSpPr>
              <p:spPr bwMode="auto">
                <a:xfrm>
                  <a:off x="2064" y="2256"/>
                  <a:ext cx="48" cy="48"/>
                </a:xfrm>
                <a:custGeom>
                  <a:avLst/>
                  <a:gdLst>
                    <a:gd name="T0" fmla="*/ 48 w 48"/>
                    <a:gd name="T1" fmla="*/ 24 h 96"/>
                    <a:gd name="T2" fmla="*/ 0 w 48"/>
                    <a:gd name="T3" fmla="*/ 12 h 96"/>
                    <a:gd name="T4" fmla="*/ 48 w 48"/>
                    <a:gd name="T5" fmla="*/ 0 h 96"/>
                    <a:gd name="T6" fmla="*/ 48 w 48"/>
                    <a:gd name="T7" fmla="*/ 24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48"/>
                    <a:gd name="T13" fmla="*/ 0 h 96"/>
                    <a:gd name="T14" fmla="*/ 48 w 48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48" h="96">
                      <a:moveTo>
                        <a:pt x="48" y="96"/>
                      </a:moveTo>
                      <a:lnTo>
                        <a:pt x="0" y="48"/>
                      </a:lnTo>
                      <a:lnTo>
                        <a:pt x="48" y="0"/>
                      </a:lnTo>
                      <a:lnTo>
                        <a:pt x="48" y="96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285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ctr">
                  <a:spAutoFit/>
                </a:bodyPr>
                <a:lstStyle/>
                <a:p>
                  <a:endParaRPr lang="pt-BR"/>
                </a:p>
              </p:txBody>
            </p:sp>
            <p:sp>
              <p:nvSpPr>
                <p:cNvPr id="46134" name="Line 20"/>
                <p:cNvSpPr>
                  <a:spLocks noChangeShapeType="1"/>
                </p:cNvSpPr>
                <p:nvPr/>
              </p:nvSpPr>
              <p:spPr bwMode="auto">
                <a:xfrm>
                  <a:off x="2114" y="2280"/>
                  <a:ext cx="48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46124" name="Group 21"/>
              <p:cNvGrpSpPr>
                <a:grpSpLocks/>
              </p:cNvGrpSpPr>
              <p:nvPr/>
            </p:nvGrpSpPr>
            <p:grpSpPr bwMode="auto">
              <a:xfrm>
                <a:off x="3120" y="3360"/>
                <a:ext cx="626" cy="48"/>
                <a:chOff x="1536" y="2256"/>
                <a:chExt cx="626" cy="48"/>
              </a:xfrm>
            </p:grpSpPr>
            <p:sp>
              <p:nvSpPr>
                <p:cNvPr id="46129" name="Rectangle 22"/>
                <p:cNvSpPr>
                  <a:spLocks noChangeArrowheads="1"/>
                </p:cNvSpPr>
                <p:nvPr/>
              </p:nvSpPr>
              <p:spPr bwMode="auto">
                <a:xfrm>
                  <a:off x="1536" y="2256"/>
                  <a:ext cx="576" cy="48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6130" name="Freeform 23"/>
                <p:cNvSpPr>
                  <a:spLocks/>
                </p:cNvSpPr>
                <p:nvPr/>
              </p:nvSpPr>
              <p:spPr bwMode="auto">
                <a:xfrm>
                  <a:off x="2064" y="2256"/>
                  <a:ext cx="48" cy="48"/>
                </a:xfrm>
                <a:custGeom>
                  <a:avLst/>
                  <a:gdLst>
                    <a:gd name="T0" fmla="*/ 48 w 48"/>
                    <a:gd name="T1" fmla="*/ 24 h 96"/>
                    <a:gd name="T2" fmla="*/ 0 w 48"/>
                    <a:gd name="T3" fmla="*/ 12 h 96"/>
                    <a:gd name="T4" fmla="*/ 48 w 48"/>
                    <a:gd name="T5" fmla="*/ 0 h 96"/>
                    <a:gd name="T6" fmla="*/ 48 w 48"/>
                    <a:gd name="T7" fmla="*/ 24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48"/>
                    <a:gd name="T13" fmla="*/ 0 h 96"/>
                    <a:gd name="T14" fmla="*/ 48 w 48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48" h="96">
                      <a:moveTo>
                        <a:pt x="48" y="96"/>
                      </a:moveTo>
                      <a:lnTo>
                        <a:pt x="0" y="48"/>
                      </a:lnTo>
                      <a:lnTo>
                        <a:pt x="48" y="0"/>
                      </a:lnTo>
                      <a:lnTo>
                        <a:pt x="48" y="96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285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ctr">
                  <a:spAutoFit/>
                </a:bodyPr>
                <a:lstStyle/>
                <a:p>
                  <a:endParaRPr lang="pt-BR"/>
                </a:p>
              </p:txBody>
            </p:sp>
            <p:sp>
              <p:nvSpPr>
                <p:cNvPr id="46131" name="Line 24"/>
                <p:cNvSpPr>
                  <a:spLocks noChangeShapeType="1"/>
                </p:cNvSpPr>
                <p:nvPr/>
              </p:nvSpPr>
              <p:spPr bwMode="auto">
                <a:xfrm>
                  <a:off x="2114" y="2280"/>
                  <a:ext cx="48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sp>
            <p:nvSpPr>
              <p:cNvPr id="46125" name="Line 25"/>
              <p:cNvSpPr>
                <a:spLocks noChangeShapeType="1"/>
              </p:cNvSpPr>
              <p:nvPr/>
            </p:nvSpPr>
            <p:spPr bwMode="auto">
              <a:xfrm>
                <a:off x="3600" y="2880"/>
                <a:ext cx="0" cy="14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46126" name="Line 26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0" cy="14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46127" name="Freeform 27"/>
              <p:cNvSpPr>
                <a:spLocks/>
              </p:cNvSpPr>
              <p:nvPr/>
            </p:nvSpPr>
            <p:spPr bwMode="auto">
              <a:xfrm>
                <a:off x="3408" y="2880"/>
                <a:ext cx="432" cy="912"/>
              </a:xfrm>
              <a:custGeom>
                <a:avLst/>
                <a:gdLst>
                  <a:gd name="T0" fmla="*/ 0 w 432"/>
                  <a:gd name="T1" fmla="*/ 816 h 912"/>
                  <a:gd name="T2" fmla="*/ 0 w 432"/>
                  <a:gd name="T3" fmla="*/ 912 h 912"/>
                  <a:gd name="T4" fmla="*/ 432 w 432"/>
                  <a:gd name="T5" fmla="*/ 912 h 912"/>
                  <a:gd name="T6" fmla="*/ 432 w 432"/>
                  <a:gd name="T7" fmla="*/ 0 h 91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432"/>
                  <a:gd name="T13" fmla="*/ 0 h 912"/>
                  <a:gd name="T14" fmla="*/ 432 w 432"/>
                  <a:gd name="T15" fmla="*/ 912 h 91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432" h="912">
                    <a:moveTo>
                      <a:pt x="0" y="816"/>
                    </a:moveTo>
                    <a:lnTo>
                      <a:pt x="0" y="912"/>
                    </a:lnTo>
                    <a:lnTo>
                      <a:pt x="432" y="912"/>
                    </a:lnTo>
                    <a:lnTo>
                      <a:pt x="432" y="0"/>
                    </a:lnTo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  <p:txBody>
              <a:bodyPr wrap="none"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46128" name="Text Box 28"/>
              <p:cNvSpPr txBox="1">
                <a:spLocks noChangeArrowheads="1"/>
              </p:cNvSpPr>
              <p:nvPr/>
            </p:nvSpPr>
            <p:spPr bwMode="auto">
              <a:xfrm>
                <a:off x="3145" y="3177"/>
                <a:ext cx="477" cy="231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800">
                    <a:latin typeface="Verdana" pitchFamily="34" charset="0"/>
                    <a:ea typeface="굴림" pitchFamily="34" charset="-127"/>
                  </a:rPr>
                  <a:t>Mult.</a:t>
                </a:r>
              </a:p>
            </p:txBody>
          </p:sp>
        </p:grpSp>
        <p:sp>
          <p:nvSpPr>
            <p:cNvPr id="46115" name="Line 29"/>
            <p:cNvSpPr>
              <a:spLocks noChangeShapeType="1"/>
            </p:cNvSpPr>
            <p:nvPr/>
          </p:nvSpPr>
          <p:spPr bwMode="auto">
            <a:xfrm>
              <a:off x="2448" y="2544"/>
              <a:ext cx="768" cy="336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 wrap="none" anchor="ctr">
              <a:spAutoFit/>
            </a:bodyPr>
            <a:lstStyle/>
            <a:p>
              <a:endParaRPr lang="pt-BR"/>
            </a:p>
          </p:txBody>
        </p:sp>
        <p:sp>
          <p:nvSpPr>
            <p:cNvPr id="46116" name="Rectangle 30"/>
            <p:cNvSpPr>
              <a:spLocks noChangeArrowheads="1"/>
            </p:cNvSpPr>
            <p:nvPr/>
          </p:nvSpPr>
          <p:spPr bwMode="auto">
            <a:xfrm>
              <a:off x="3408" y="1392"/>
              <a:ext cx="288" cy="82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800">
                  <a:latin typeface="Verdana" pitchFamily="34" charset="0"/>
                  <a:ea typeface="굴림" pitchFamily="34" charset="-127"/>
                </a:rPr>
                <a:t>V2</a:t>
              </a:r>
            </a:p>
          </p:txBody>
        </p:sp>
        <p:sp>
          <p:nvSpPr>
            <p:cNvPr id="46117" name="Line 31"/>
            <p:cNvSpPr>
              <a:spLocks noChangeShapeType="1"/>
            </p:cNvSpPr>
            <p:nvPr/>
          </p:nvSpPr>
          <p:spPr bwMode="auto">
            <a:xfrm>
              <a:off x="3600" y="2208"/>
              <a:ext cx="0" cy="6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spAutoFit/>
            </a:bodyPr>
            <a:lstStyle/>
            <a:p>
              <a:endParaRPr lang="pt-BR"/>
            </a:p>
          </p:txBody>
        </p:sp>
        <p:sp>
          <p:nvSpPr>
            <p:cNvPr id="46118" name="Rectangle 32"/>
            <p:cNvSpPr>
              <a:spLocks noChangeArrowheads="1"/>
            </p:cNvSpPr>
            <p:nvPr/>
          </p:nvSpPr>
          <p:spPr bwMode="auto">
            <a:xfrm>
              <a:off x="3744" y="1392"/>
              <a:ext cx="288" cy="82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800">
                  <a:latin typeface="Verdana" pitchFamily="34" charset="0"/>
                  <a:ea typeface="굴림" pitchFamily="34" charset="-127"/>
                </a:rPr>
                <a:t>V3</a:t>
              </a:r>
            </a:p>
          </p:txBody>
        </p:sp>
        <p:sp>
          <p:nvSpPr>
            <p:cNvPr id="46119" name="Line 33"/>
            <p:cNvSpPr>
              <a:spLocks noChangeShapeType="1"/>
            </p:cNvSpPr>
            <p:nvPr/>
          </p:nvSpPr>
          <p:spPr bwMode="auto">
            <a:xfrm flipV="1">
              <a:off x="3840" y="2208"/>
              <a:ext cx="48" cy="6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spAutoFit/>
            </a:bodyPr>
            <a:lstStyle/>
            <a:p>
              <a:endParaRPr lang="pt-BR"/>
            </a:p>
          </p:txBody>
        </p:sp>
        <p:sp>
          <p:nvSpPr>
            <p:cNvPr id="46120" name="Text Box 34"/>
            <p:cNvSpPr txBox="1">
              <a:spLocks noChangeArrowheads="1"/>
            </p:cNvSpPr>
            <p:nvPr/>
          </p:nvSpPr>
          <p:spPr bwMode="auto">
            <a:xfrm>
              <a:off x="2706" y="2505"/>
              <a:ext cx="525" cy="2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800" i="1">
                  <a:solidFill>
                    <a:schemeClr val="hlink"/>
                  </a:solidFill>
                  <a:latin typeface="Verdana" pitchFamily="34" charset="0"/>
                  <a:ea typeface="굴림" pitchFamily="34" charset="-127"/>
                </a:rPr>
                <a:t>Chain</a:t>
              </a:r>
            </a:p>
          </p:txBody>
        </p:sp>
      </p:grpSp>
      <p:grpSp>
        <p:nvGrpSpPr>
          <p:cNvPr id="46086" name="Group 35"/>
          <p:cNvGrpSpPr>
            <a:grpSpLocks/>
          </p:cNvGrpSpPr>
          <p:nvPr/>
        </p:nvGrpSpPr>
        <p:grpSpPr bwMode="auto">
          <a:xfrm>
            <a:off x="6096000" y="2209800"/>
            <a:ext cx="2133600" cy="3810000"/>
            <a:chOff x="3840" y="1392"/>
            <a:chExt cx="1344" cy="2400"/>
          </a:xfrm>
        </p:grpSpPr>
        <p:grpSp>
          <p:nvGrpSpPr>
            <p:cNvPr id="46090" name="Group 36"/>
            <p:cNvGrpSpPr>
              <a:grpSpLocks/>
            </p:cNvGrpSpPr>
            <p:nvPr/>
          </p:nvGrpSpPr>
          <p:grpSpPr bwMode="auto">
            <a:xfrm>
              <a:off x="4176" y="2880"/>
              <a:ext cx="720" cy="912"/>
              <a:chOff x="4176" y="2880"/>
              <a:chExt cx="720" cy="912"/>
            </a:xfrm>
          </p:grpSpPr>
          <p:sp>
            <p:nvSpPr>
              <p:cNvPr id="46097" name="Freeform 37"/>
              <p:cNvSpPr>
                <a:spLocks/>
              </p:cNvSpPr>
              <p:nvPr/>
            </p:nvSpPr>
            <p:spPr bwMode="auto">
              <a:xfrm>
                <a:off x="4176" y="3024"/>
                <a:ext cx="576" cy="672"/>
              </a:xfrm>
              <a:custGeom>
                <a:avLst/>
                <a:gdLst>
                  <a:gd name="T0" fmla="*/ 0 w 576"/>
                  <a:gd name="T1" fmla="*/ 0 h 672"/>
                  <a:gd name="T2" fmla="*/ 144 w 576"/>
                  <a:gd name="T3" fmla="*/ 672 h 672"/>
                  <a:gd name="T4" fmla="*/ 450 w 576"/>
                  <a:gd name="T5" fmla="*/ 672 h 672"/>
                  <a:gd name="T6" fmla="*/ 576 w 576"/>
                  <a:gd name="T7" fmla="*/ 0 h 672"/>
                  <a:gd name="T8" fmla="*/ 336 w 576"/>
                  <a:gd name="T9" fmla="*/ 0 h 672"/>
                  <a:gd name="T10" fmla="*/ 288 w 576"/>
                  <a:gd name="T11" fmla="*/ 96 h 672"/>
                  <a:gd name="T12" fmla="*/ 240 w 576"/>
                  <a:gd name="T13" fmla="*/ 0 h 672"/>
                  <a:gd name="T14" fmla="*/ 0 w 576"/>
                  <a:gd name="T15" fmla="*/ 0 h 67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576"/>
                  <a:gd name="T25" fmla="*/ 0 h 672"/>
                  <a:gd name="T26" fmla="*/ 576 w 576"/>
                  <a:gd name="T27" fmla="*/ 672 h 67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576" h="672">
                    <a:moveTo>
                      <a:pt x="0" y="0"/>
                    </a:moveTo>
                    <a:lnTo>
                      <a:pt x="144" y="672"/>
                    </a:lnTo>
                    <a:lnTo>
                      <a:pt x="450" y="672"/>
                    </a:lnTo>
                    <a:lnTo>
                      <a:pt x="576" y="0"/>
                    </a:lnTo>
                    <a:lnTo>
                      <a:pt x="336" y="0"/>
                    </a:lnTo>
                    <a:lnTo>
                      <a:pt x="288" y="96"/>
                    </a:lnTo>
                    <a:lnTo>
                      <a:pt x="240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none" anchor="ctr">
                <a:spAutoFit/>
              </a:bodyPr>
              <a:lstStyle/>
              <a:p>
                <a:endParaRPr lang="pt-BR"/>
              </a:p>
            </p:txBody>
          </p:sp>
          <p:grpSp>
            <p:nvGrpSpPr>
              <p:cNvPr id="46098" name="Group 38"/>
              <p:cNvGrpSpPr>
                <a:grpSpLocks/>
              </p:cNvGrpSpPr>
              <p:nvPr/>
            </p:nvGrpSpPr>
            <p:grpSpPr bwMode="auto">
              <a:xfrm>
                <a:off x="4176" y="3600"/>
                <a:ext cx="626" cy="48"/>
                <a:chOff x="1536" y="2256"/>
                <a:chExt cx="626" cy="48"/>
              </a:xfrm>
            </p:grpSpPr>
            <p:sp>
              <p:nvSpPr>
                <p:cNvPr id="46111" name="Rectangle 39"/>
                <p:cNvSpPr>
                  <a:spLocks noChangeArrowheads="1"/>
                </p:cNvSpPr>
                <p:nvPr/>
              </p:nvSpPr>
              <p:spPr bwMode="auto">
                <a:xfrm>
                  <a:off x="1536" y="2256"/>
                  <a:ext cx="576" cy="48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6112" name="Freeform 40"/>
                <p:cNvSpPr>
                  <a:spLocks/>
                </p:cNvSpPr>
                <p:nvPr/>
              </p:nvSpPr>
              <p:spPr bwMode="auto">
                <a:xfrm>
                  <a:off x="2064" y="2256"/>
                  <a:ext cx="48" cy="48"/>
                </a:xfrm>
                <a:custGeom>
                  <a:avLst/>
                  <a:gdLst>
                    <a:gd name="T0" fmla="*/ 48 w 48"/>
                    <a:gd name="T1" fmla="*/ 24 h 96"/>
                    <a:gd name="T2" fmla="*/ 0 w 48"/>
                    <a:gd name="T3" fmla="*/ 12 h 96"/>
                    <a:gd name="T4" fmla="*/ 48 w 48"/>
                    <a:gd name="T5" fmla="*/ 0 h 96"/>
                    <a:gd name="T6" fmla="*/ 48 w 48"/>
                    <a:gd name="T7" fmla="*/ 24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48"/>
                    <a:gd name="T13" fmla="*/ 0 h 96"/>
                    <a:gd name="T14" fmla="*/ 48 w 48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48" h="96">
                      <a:moveTo>
                        <a:pt x="48" y="96"/>
                      </a:moveTo>
                      <a:lnTo>
                        <a:pt x="0" y="48"/>
                      </a:lnTo>
                      <a:lnTo>
                        <a:pt x="48" y="0"/>
                      </a:lnTo>
                      <a:lnTo>
                        <a:pt x="48" y="96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285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ctr">
                  <a:spAutoFit/>
                </a:bodyPr>
                <a:lstStyle/>
                <a:p>
                  <a:endParaRPr lang="pt-BR"/>
                </a:p>
              </p:txBody>
            </p:sp>
            <p:sp>
              <p:nvSpPr>
                <p:cNvPr id="46113" name="Line 41"/>
                <p:cNvSpPr>
                  <a:spLocks noChangeShapeType="1"/>
                </p:cNvSpPr>
                <p:nvPr/>
              </p:nvSpPr>
              <p:spPr bwMode="auto">
                <a:xfrm>
                  <a:off x="2114" y="2280"/>
                  <a:ext cx="48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46099" name="Group 42"/>
              <p:cNvGrpSpPr>
                <a:grpSpLocks/>
              </p:cNvGrpSpPr>
              <p:nvPr/>
            </p:nvGrpSpPr>
            <p:grpSpPr bwMode="auto">
              <a:xfrm>
                <a:off x="4176" y="3120"/>
                <a:ext cx="626" cy="48"/>
                <a:chOff x="1536" y="2256"/>
                <a:chExt cx="626" cy="48"/>
              </a:xfrm>
            </p:grpSpPr>
            <p:sp>
              <p:nvSpPr>
                <p:cNvPr id="46108" name="Rectangle 43"/>
                <p:cNvSpPr>
                  <a:spLocks noChangeArrowheads="1"/>
                </p:cNvSpPr>
                <p:nvPr/>
              </p:nvSpPr>
              <p:spPr bwMode="auto">
                <a:xfrm>
                  <a:off x="1536" y="2256"/>
                  <a:ext cx="576" cy="48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6109" name="Freeform 44"/>
                <p:cNvSpPr>
                  <a:spLocks/>
                </p:cNvSpPr>
                <p:nvPr/>
              </p:nvSpPr>
              <p:spPr bwMode="auto">
                <a:xfrm>
                  <a:off x="2064" y="2256"/>
                  <a:ext cx="48" cy="48"/>
                </a:xfrm>
                <a:custGeom>
                  <a:avLst/>
                  <a:gdLst>
                    <a:gd name="T0" fmla="*/ 48 w 48"/>
                    <a:gd name="T1" fmla="*/ 24 h 96"/>
                    <a:gd name="T2" fmla="*/ 0 w 48"/>
                    <a:gd name="T3" fmla="*/ 12 h 96"/>
                    <a:gd name="T4" fmla="*/ 48 w 48"/>
                    <a:gd name="T5" fmla="*/ 0 h 96"/>
                    <a:gd name="T6" fmla="*/ 48 w 48"/>
                    <a:gd name="T7" fmla="*/ 24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48"/>
                    <a:gd name="T13" fmla="*/ 0 h 96"/>
                    <a:gd name="T14" fmla="*/ 48 w 48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48" h="96">
                      <a:moveTo>
                        <a:pt x="48" y="96"/>
                      </a:moveTo>
                      <a:lnTo>
                        <a:pt x="0" y="48"/>
                      </a:lnTo>
                      <a:lnTo>
                        <a:pt x="48" y="0"/>
                      </a:lnTo>
                      <a:lnTo>
                        <a:pt x="48" y="96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285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ctr">
                  <a:spAutoFit/>
                </a:bodyPr>
                <a:lstStyle/>
                <a:p>
                  <a:endParaRPr lang="pt-BR"/>
                </a:p>
              </p:txBody>
            </p:sp>
            <p:sp>
              <p:nvSpPr>
                <p:cNvPr id="46110" name="Line 45"/>
                <p:cNvSpPr>
                  <a:spLocks noChangeShapeType="1"/>
                </p:cNvSpPr>
                <p:nvPr/>
              </p:nvSpPr>
              <p:spPr bwMode="auto">
                <a:xfrm>
                  <a:off x="2114" y="2280"/>
                  <a:ext cx="48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grpSp>
            <p:nvGrpSpPr>
              <p:cNvPr id="46100" name="Group 46"/>
              <p:cNvGrpSpPr>
                <a:grpSpLocks/>
              </p:cNvGrpSpPr>
              <p:nvPr/>
            </p:nvGrpSpPr>
            <p:grpSpPr bwMode="auto">
              <a:xfrm>
                <a:off x="4176" y="3360"/>
                <a:ext cx="626" cy="48"/>
                <a:chOff x="1536" y="2256"/>
                <a:chExt cx="626" cy="48"/>
              </a:xfrm>
            </p:grpSpPr>
            <p:sp>
              <p:nvSpPr>
                <p:cNvPr id="46105" name="Rectangle 47"/>
                <p:cNvSpPr>
                  <a:spLocks noChangeArrowheads="1"/>
                </p:cNvSpPr>
                <p:nvPr/>
              </p:nvSpPr>
              <p:spPr bwMode="auto">
                <a:xfrm>
                  <a:off x="1536" y="2256"/>
                  <a:ext cx="576" cy="48"/>
                </a:xfrm>
                <a:prstGeom prst="rect">
                  <a:avLst/>
                </a:prstGeom>
                <a:solidFill>
                  <a:schemeClr val="bg1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46106" name="Freeform 48"/>
                <p:cNvSpPr>
                  <a:spLocks/>
                </p:cNvSpPr>
                <p:nvPr/>
              </p:nvSpPr>
              <p:spPr bwMode="auto">
                <a:xfrm>
                  <a:off x="2064" y="2256"/>
                  <a:ext cx="48" cy="48"/>
                </a:xfrm>
                <a:custGeom>
                  <a:avLst/>
                  <a:gdLst>
                    <a:gd name="T0" fmla="*/ 48 w 48"/>
                    <a:gd name="T1" fmla="*/ 24 h 96"/>
                    <a:gd name="T2" fmla="*/ 0 w 48"/>
                    <a:gd name="T3" fmla="*/ 12 h 96"/>
                    <a:gd name="T4" fmla="*/ 48 w 48"/>
                    <a:gd name="T5" fmla="*/ 0 h 96"/>
                    <a:gd name="T6" fmla="*/ 48 w 48"/>
                    <a:gd name="T7" fmla="*/ 24 h 9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48"/>
                    <a:gd name="T13" fmla="*/ 0 h 96"/>
                    <a:gd name="T14" fmla="*/ 48 w 48"/>
                    <a:gd name="T15" fmla="*/ 96 h 9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48" h="96">
                      <a:moveTo>
                        <a:pt x="48" y="96"/>
                      </a:moveTo>
                      <a:lnTo>
                        <a:pt x="0" y="48"/>
                      </a:lnTo>
                      <a:lnTo>
                        <a:pt x="48" y="0"/>
                      </a:lnTo>
                      <a:lnTo>
                        <a:pt x="48" y="96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2857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ctr">
                  <a:spAutoFit/>
                </a:bodyPr>
                <a:lstStyle/>
                <a:p>
                  <a:endParaRPr lang="pt-BR"/>
                </a:p>
              </p:txBody>
            </p:sp>
            <p:sp>
              <p:nvSpPr>
                <p:cNvPr id="46107" name="Line 49"/>
                <p:cNvSpPr>
                  <a:spLocks noChangeShapeType="1"/>
                </p:cNvSpPr>
                <p:nvPr/>
              </p:nvSpPr>
              <p:spPr bwMode="auto">
                <a:xfrm>
                  <a:off x="2114" y="2280"/>
                  <a:ext cx="48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endParaRPr lang="pt-BR"/>
                </a:p>
              </p:txBody>
            </p:sp>
          </p:grpSp>
          <p:sp>
            <p:nvSpPr>
              <p:cNvPr id="46101" name="Line 50"/>
              <p:cNvSpPr>
                <a:spLocks noChangeShapeType="1"/>
              </p:cNvSpPr>
              <p:nvPr/>
            </p:nvSpPr>
            <p:spPr bwMode="auto">
              <a:xfrm>
                <a:off x="4656" y="2880"/>
                <a:ext cx="0" cy="14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46102" name="Line 51"/>
              <p:cNvSpPr>
                <a:spLocks noChangeShapeType="1"/>
              </p:cNvSpPr>
              <p:nvPr/>
            </p:nvSpPr>
            <p:spPr bwMode="auto">
              <a:xfrm>
                <a:off x="4272" y="2880"/>
                <a:ext cx="0" cy="14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46103" name="Freeform 52"/>
              <p:cNvSpPr>
                <a:spLocks/>
              </p:cNvSpPr>
              <p:nvPr/>
            </p:nvSpPr>
            <p:spPr bwMode="auto">
              <a:xfrm>
                <a:off x="4464" y="2880"/>
                <a:ext cx="432" cy="912"/>
              </a:xfrm>
              <a:custGeom>
                <a:avLst/>
                <a:gdLst>
                  <a:gd name="T0" fmla="*/ 0 w 432"/>
                  <a:gd name="T1" fmla="*/ 816 h 912"/>
                  <a:gd name="T2" fmla="*/ 0 w 432"/>
                  <a:gd name="T3" fmla="*/ 912 h 912"/>
                  <a:gd name="T4" fmla="*/ 432 w 432"/>
                  <a:gd name="T5" fmla="*/ 912 h 912"/>
                  <a:gd name="T6" fmla="*/ 432 w 432"/>
                  <a:gd name="T7" fmla="*/ 0 h 91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432"/>
                  <a:gd name="T13" fmla="*/ 0 h 912"/>
                  <a:gd name="T14" fmla="*/ 432 w 432"/>
                  <a:gd name="T15" fmla="*/ 912 h 91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432" h="912">
                    <a:moveTo>
                      <a:pt x="0" y="816"/>
                    </a:moveTo>
                    <a:lnTo>
                      <a:pt x="0" y="912"/>
                    </a:lnTo>
                    <a:lnTo>
                      <a:pt x="432" y="912"/>
                    </a:lnTo>
                    <a:lnTo>
                      <a:pt x="432" y="0"/>
                    </a:lnTo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  <p:txBody>
              <a:bodyPr wrap="none"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46104" name="Text Box 53"/>
              <p:cNvSpPr txBox="1">
                <a:spLocks noChangeArrowheads="1"/>
              </p:cNvSpPr>
              <p:nvPr/>
            </p:nvSpPr>
            <p:spPr bwMode="auto">
              <a:xfrm>
                <a:off x="4288" y="3177"/>
                <a:ext cx="394" cy="231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800">
                    <a:latin typeface="Verdana" pitchFamily="34" charset="0"/>
                    <a:ea typeface="굴림" pitchFamily="34" charset="-127"/>
                  </a:rPr>
                  <a:t>Add</a:t>
                </a:r>
              </a:p>
            </p:txBody>
          </p:sp>
        </p:grpSp>
        <p:sp>
          <p:nvSpPr>
            <p:cNvPr id="46091" name="Rectangle 54"/>
            <p:cNvSpPr>
              <a:spLocks noChangeArrowheads="1"/>
            </p:cNvSpPr>
            <p:nvPr/>
          </p:nvSpPr>
          <p:spPr bwMode="auto">
            <a:xfrm>
              <a:off x="4464" y="1392"/>
              <a:ext cx="288" cy="82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800">
                  <a:latin typeface="Verdana" pitchFamily="34" charset="0"/>
                  <a:ea typeface="굴림" pitchFamily="34" charset="-127"/>
                </a:rPr>
                <a:t>V4</a:t>
              </a:r>
            </a:p>
          </p:txBody>
        </p:sp>
        <p:sp>
          <p:nvSpPr>
            <p:cNvPr id="46092" name="Rectangle 55"/>
            <p:cNvSpPr>
              <a:spLocks noChangeArrowheads="1"/>
            </p:cNvSpPr>
            <p:nvPr/>
          </p:nvSpPr>
          <p:spPr bwMode="auto">
            <a:xfrm>
              <a:off x="4896" y="1392"/>
              <a:ext cx="288" cy="82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800">
                  <a:latin typeface="Verdana" pitchFamily="34" charset="0"/>
                  <a:ea typeface="굴림" pitchFamily="34" charset="-127"/>
                </a:rPr>
                <a:t>V5</a:t>
              </a:r>
            </a:p>
          </p:txBody>
        </p:sp>
        <p:sp>
          <p:nvSpPr>
            <p:cNvPr id="46093" name="Line 56"/>
            <p:cNvSpPr>
              <a:spLocks noChangeShapeType="1"/>
            </p:cNvSpPr>
            <p:nvPr/>
          </p:nvSpPr>
          <p:spPr bwMode="auto">
            <a:xfrm>
              <a:off x="3840" y="2640"/>
              <a:ext cx="432" cy="240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 wrap="none" anchor="ctr">
              <a:spAutoFit/>
            </a:bodyPr>
            <a:lstStyle/>
            <a:p>
              <a:endParaRPr lang="pt-BR"/>
            </a:p>
          </p:txBody>
        </p:sp>
        <p:sp>
          <p:nvSpPr>
            <p:cNvPr id="46094" name="Line 57"/>
            <p:cNvSpPr>
              <a:spLocks noChangeShapeType="1"/>
            </p:cNvSpPr>
            <p:nvPr/>
          </p:nvSpPr>
          <p:spPr bwMode="auto">
            <a:xfrm>
              <a:off x="4656" y="2208"/>
              <a:ext cx="0" cy="6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pt-BR"/>
            </a:p>
          </p:txBody>
        </p:sp>
        <p:sp>
          <p:nvSpPr>
            <p:cNvPr id="46095" name="Line 58"/>
            <p:cNvSpPr>
              <a:spLocks noChangeShapeType="1"/>
            </p:cNvSpPr>
            <p:nvPr/>
          </p:nvSpPr>
          <p:spPr bwMode="auto">
            <a:xfrm flipV="1">
              <a:off x="4896" y="2208"/>
              <a:ext cx="144" cy="6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spAutoFit/>
            </a:bodyPr>
            <a:lstStyle/>
            <a:p>
              <a:endParaRPr lang="pt-BR"/>
            </a:p>
          </p:txBody>
        </p:sp>
        <p:sp>
          <p:nvSpPr>
            <p:cNvPr id="46096" name="Text Box 59"/>
            <p:cNvSpPr txBox="1">
              <a:spLocks noChangeArrowheads="1"/>
            </p:cNvSpPr>
            <p:nvPr/>
          </p:nvSpPr>
          <p:spPr bwMode="auto">
            <a:xfrm>
              <a:off x="3954" y="2553"/>
              <a:ext cx="525" cy="23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800" i="1">
                  <a:solidFill>
                    <a:schemeClr val="hlink"/>
                  </a:solidFill>
                  <a:latin typeface="Verdana" pitchFamily="34" charset="0"/>
                  <a:ea typeface="굴림" pitchFamily="34" charset="-127"/>
                </a:rPr>
                <a:t>Chain</a:t>
              </a:r>
              <a:endParaRPr lang="en-US" altLang="ko-KR" sz="1800" i="1">
                <a:latin typeface="Verdana" pitchFamily="34" charset="0"/>
                <a:ea typeface="굴림" pitchFamily="34" charset="-127"/>
              </a:endParaRPr>
            </a:p>
          </p:txBody>
        </p:sp>
      </p:grpSp>
      <p:sp>
        <p:nvSpPr>
          <p:cNvPr id="46087" name="Text Box 60"/>
          <p:cNvSpPr txBox="1">
            <a:spLocks noChangeArrowheads="1"/>
          </p:cNvSpPr>
          <p:nvPr/>
        </p:nvSpPr>
        <p:spPr bwMode="auto">
          <a:xfrm>
            <a:off x="533400" y="2667000"/>
            <a:ext cx="2470150" cy="131127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ko-KR" sz="2000" b="1">
                <a:latin typeface="Courier New" pitchFamily="49" charset="0"/>
                <a:ea typeface="굴림" pitchFamily="34" charset="-127"/>
              </a:rPr>
              <a:t>LV   v1</a:t>
            </a:r>
          </a:p>
          <a:p>
            <a:pPr eaLnBrk="0" hangingPunct="0">
              <a:spcBef>
                <a:spcPct val="50000"/>
              </a:spcBef>
            </a:pPr>
            <a:r>
              <a:rPr lang="en-US" altLang="ko-KR" sz="2000" b="1">
                <a:latin typeface="Courier New" pitchFamily="49" charset="0"/>
                <a:ea typeface="굴림" pitchFamily="34" charset="-127"/>
              </a:rPr>
              <a:t>MULV v3,v1,v2</a:t>
            </a:r>
          </a:p>
          <a:p>
            <a:pPr eaLnBrk="0" hangingPunct="0">
              <a:spcBef>
                <a:spcPct val="50000"/>
              </a:spcBef>
            </a:pPr>
            <a:r>
              <a:rPr lang="en-US" altLang="ko-KR" sz="2000" b="1">
                <a:latin typeface="Courier New" pitchFamily="49" charset="0"/>
                <a:ea typeface="굴림" pitchFamily="34" charset="-127"/>
              </a:rPr>
              <a:t>ADDV v5, v3, v4</a:t>
            </a:r>
          </a:p>
        </p:txBody>
      </p:sp>
      <p:sp>
        <p:nvSpPr>
          <p:cNvPr id="46088" name="Line 61"/>
          <p:cNvSpPr>
            <a:spLocks noChangeShapeType="1"/>
          </p:cNvSpPr>
          <p:nvPr/>
        </p:nvSpPr>
        <p:spPr bwMode="auto">
          <a:xfrm>
            <a:off x="1676400" y="2971800"/>
            <a:ext cx="22860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46089" name="Line 62"/>
          <p:cNvSpPr>
            <a:spLocks noChangeShapeType="1"/>
          </p:cNvSpPr>
          <p:nvPr/>
        </p:nvSpPr>
        <p:spPr bwMode="auto">
          <a:xfrm>
            <a:off x="1676400" y="3429000"/>
            <a:ext cx="3048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3834E5F-45AE-476D-AA29-522A9648B6B9}" type="slidenum">
              <a:rPr lang="en-US" smtClean="0">
                <a:latin typeface="Times New Roman" pitchFamily="18" charset="0"/>
                <a:cs typeface="Arial" charset="0"/>
              </a:rPr>
              <a:pPr/>
              <a:t>17</a:t>
            </a:fld>
            <a:endParaRPr lang="en-US" b="0" smtClean="0">
              <a:solidFill>
                <a:srgbClr val="FBBA03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955675" y="304800"/>
            <a:ext cx="7127875" cy="701675"/>
          </a:xfrm>
        </p:spPr>
        <p:txBody>
          <a:bodyPr/>
          <a:lstStyle/>
          <a:p>
            <a:r>
              <a:rPr lang="en-US" altLang="ko-KR" sz="2800" smtClean="0">
                <a:ea typeface="굴림" pitchFamily="34" charset="-127"/>
              </a:rPr>
              <a:t>Vector Chaining Advantage</a:t>
            </a:r>
          </a:p>
        </p:txBody>
      </p:sp>
      <p:grpSp>
        <p:nvGrpSpPr>
          <p:cNvPr id="48131" name="Group 3"/>
          <p:cNvGrpSpPr>
            <a:grpSpLocks/>
          </p:cNvGrpSpPr>
          <p:nvPr/>
        </p:nvGrpSpPr>
        <p:grpSpPr bwMode="auto">
          <a:xfrm>
            <a:off x="304800" y="3940175"/>
            <a:ext cx="8534400" cy="2174875"/>
            <a:chOff x="192" y="2482"/>
            <a:chExt cx="5376" cy="1370"/>
          </a:xfrm>
        </p:grpSpPr>
        <p:sp>
          <p:nvSpPr>
            <p:cNvPr id="48142" name="Rectangle 4"/>
            <p:cNvSpPr>
              <a:spLocks noChangeArrowheads="1"/>
            </p:cNvSpPr>
            <p:nvPr/>
          </p:nvSpPr>
          <p:spPr bwMode="auto">
            <a:xfrm>
              <a:off x="192" y="2482"/>
              <a:ext cx="5376" cy="404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marL="285750" indent="-285750" eaLnBrk="0" hangingPunct="0">
                <a:lnSpc>
                  <a:spcPct val="90000"/>
                </a:lnSpc>
                <a:spcBef>
                  <a:spcPct val="30000"/>
                </a:spcBef>
                <a:buSzPct val="100000"/>
                <a:buFontTx/>
                <a:buChar char="•"/>
              </a:pPr>
              <a:r>
                <a:rPr lang="en-US" altLang="ko-KR" sz="2000">
                  <a:ea typeface="굴림" pitchFamily="34" charset="-127"/>
                </a:rPr>
                <a:t>With chaining, can start dependent instruction as soon as first result appears</a:t>
              </a:r>
            </a:p>
          </p:txBody>
        </p:sp>
        <p:grpSp>
          <p:nvGrpSpPr>
            <p:cNvPr id="48143" name="Group 5"/>
            <p:cNvGrpSpPr>
              <a:grpSpLocks/>
            </p:cNvGrpSpPr>
            <p:nvPr/>
          </p:nvGrpSpPr>
          <p:grpSpPr bwMode="auto">
            <a:xfrm>
              <a:off x="816" y="3120"/>
              <a:ext cx="2064" cy="732"/>
              <a:chOff x="816" y="3120"/>
              <a:chExt cx="2064" cy="732"/>
            </a:xfrm>
          </p:grpSpPr>
          <p:sp>
            <p:nvSpPr>
              <p:cNvPr id="48144" name="Rectangle 6"/>
              <p:cNvSpPr>
                <a:spLocks noChangeArrowheads="1"/>
              </p:cNvSpPr>
              <p:nvPr/>
            </p:nvSpPr>
            <p:spPr bwMode="auto">
              <a:xfrm>
                <a:off x="816" y="3120"/>
                <a:ext cx="1536" cy="240"/>
              </a:xfrm>
              <a:prstGeom prst="rect">
                <a:avLst/>
              </a:prstGeom>
              <a:solidFill>
                <a:srgbClr val="9999F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800">
                    <a:solidFill>
                      <a:schemeClr val="bg1"/>
                    </a:solidFill>
                    <a:latin typeface="Verdana" pitchFamily="34" charset="0"/>
                    <a:ea typeface="굴림" pitchFamily="34" charset="-127"/>
                  </a:rPr>
                  <a:t>Load</a:t>
                </a:r>
              </a:p>
            </p:txBody>
          </p:sp>
          <p:sp>
            <p:nvSpPr>
              <p:cNvPr id="48145" name="Rectangle 7"/>
              <p:cNvSpPr>
                <a:spLocks noChangeArrowheads="1"/>
              </p:cNvSpPr>
              <p:nvPr/>
            </p:nvSpPr>
            <p:spPr bwMode="auto">
              <a:xfrm>
                <a:off x="1104" y="3360"/>
                <a:ext cx="1536" cy="240"/>
              </a:xfrm>
              <a:prstGeom prst="rect">
                <a:avLst/>
              </a:prstGeom>
              <a:solidFill>
                <a:schemeClr val="accent2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800">
                    <a:solidFill>
                      <a:schemeClr val="bg1"/>
                    </a:solidFill>
                    <a:latin typeface="Verdana" pitchFamily="34" charset="0"/>
                    <a:ea typeface="굴림" pitchFamily="34" charset="-127"/>
                  </a:rPr>
                  <a:t>Mul</a:t>
                </a:r>
              </a:p>
            </p:txBody>
          </p:sp>
          <p:sp>
            <p:nvSpPr>
              <p:cNvPr id="48146" name="Rectangle 8"/>
              <p:cNvSpPr>
                <a:spLocks noChangeArrowheads="1"/>
              </p:cNvSpPr>
              <p:nvPr/>
            </p:nvSpPr>
            <p:spPr bwMode="auto">
              <a:xfrm>
                <a:off x="1344" y="3600"/>
                <a:ext cx="1536" cy="252"/>
              </a:xfrm>
              <a:prstGeom prst="rect">
                <a:avLst/>
              </a:prstGeom>
              <a:solidFill>
                <a:schemeClr val="hlink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800">
                    <a:solidFill>
                      <a:schemeClr val="bg1"/>
                    </a:solidFill>
                    <a:latin typeface="Verdana" pitchFamily="34" charset="0"/>
                    <a:ea typeface="굴림" pitchFamily="34" charset="-127"/>
                  </a:rPr>
                  <a:t>Add</a:t>
                </a:r>
              </a:p>
            </p:txBody>
          </p:sp>
        </p:grpSp>
      </p:grpSp>
      <p:grpSp>
        <p:nvGrpSpPr>
          <p:cNvPr id="48132" name="Group 9"/>
          <p:cNvGrpSpPr>
            <a:grpSpLocks/>
          </p:cNvGrpSpPr>
          <p:nvPr/>
        </p:nvGrpSpPr>
        <p:grpSpPr bwMode="auto">
          <a:xfrm>
            <a:off x="304800" y="1349375"/>
            <a:ext cx="8534400" cy="2098675"/>
            <a:chOff x="192" y="850"/>
            <a:chExt cx="5376" cy="1322"/>
          </a:xfrm>
        </p:grpSpPr>
        <p:grpSp>
          <p:nvGrpSpPr>
            <p:cNvPr id="48133" name="Group 10"/>
            <p:cNvGrpSpPr>
              <a:grpSpLocks/>
            </p:cNvGrpSpPr>
            <p:nvPr/>
          </p:nvGrpSpPr>
          <p:grpSpPr bwMode="auto">
            <a:xfrm>
              <a:off x="624" y="1440"/>
              <a:ext cx="4608" cy="732"/>
              <a:chOff x="624" y="1440"/>
              <a:chExt cx="4608" cy="732"/>
            </a:xfrm>
          </p:grpSpPr>
          <p:grpSp>
            <p:nvGrpSpPr>
              <p:cNvPr id="48135" name="Group 11"/>
              <p:cNvGrpSpPr>
                <a:grpSpLocks/>
              </p:cNvGrpSpPr>
              <p:nvPr/>
            </p:nvGrpSpPr>
            <p:grpSpPr bwMode="auto">
              <a:xfrm>
                <a:off x="624" y="1440"/>
                <a:ext cx="4608" cy="732"/>
                <a:chOff x="624" y="1440"/>
                <a:chExt cx="4608" cy="732"/>
              </a:xfrm>
            </p:grpSpPr>
            <p:sp>
              <p:nvSpPr>
                <p:cNvPr id="48139" name="Rectangle 12"/>
                <p:cNvSpPr>
                  <a:spLocks noChangeArrowheads="1"/>
                </p:cNvSpPr>
                <p:nvPr/>
              </p:nvSpPr>
              <p:spPr bwMode="auto">
                <a:xfrm>
                  <a:off x="624" y="1440"/>
                  <a:ext cx="1536" cy="240"/>
                </a:xfrm>
                <a:prstGeom prst="rect">
                  <a:avLst/>
                </a:prstGeom>
                <a:solidFill>
                  <a:srgbClr val="9999FF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 eaLnBrk="0" hangingPunct="0">
                    <a:spcBef>
                      <a:spcPct val="50000"/>
                    </a:spcBef>
                  </a:pPr>
                  <a:r>
                    <a:rPr lang="en-US" altLang="ko-KR" sz="1800">
                      <a:solidFill>
                        <a:schemeClr val="bg1"/>
                      </a:solidFill>
                      <a:latin typeface="Verdana" pitchFamily="34" charset="0"/>
                      <a:ea typeface="굴림" pitchFamily="34" charset="-127"/>
                    </a:rPr>
                    <a:t>Load</a:t>
                  </a:r>
                </a:p>
              </p:txBody>
            </p:sp>
            <p:sp>
              <p:nvSpPr>
                <p:cNvPr id="48140" name="Rectangle 13"/>
                <p:cNvSpPr>
                  <a:spLocks noChangeArrowheads="1"/>
                </p:cNvSpPr>
                <p:nvPr/>
              </p:nvSpPr>
              <p:spPr bwMode="auto">
                <a:xfrm>
                  <a:off x="2160" y="1680"/>
                  <a:ext cx="1536" cy="240"/>
                </a:xfrm>
                <a:prstGeom prst="rect">
                  <a:avLst/>
                </a:prstGeom>
                <a:solidFill>
                  <a:schemeClr val="accent2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 eaLnBrk="0" hangingPunct="0">
                    <a:spcBef>
                      <a:spcPct val="50000"/>
                    </a:spcBef>
                  </a:pPr>
                  <a:r>
                    <a:rPr lang="en-US" altLang="ko-KR" sz="1800">
                      <a:solidFill>
                        <a:schemeClr val="bg1"/>
                      </a:solidFill>
                      <a:latin typeface="Verdana" pitchFamily="34" charset="0"/>
                      <a:ea typeface="굴림" pitchFamily="34" charset="-127"/>
                    </a:rPr>
                    <a:t>Mul</a:t>
                  </a:r>
                </a:p>
              </p:txBody>
            </p:sp>
            <p:sp>
              <p:nvSpPr>
                <p:cNvPr id="48141" name="Rectangle 14"/>
                <p:cNvSpPr>
                  <a:spLocks noChangeArrowheads="1"/>
                </p:cNvSpPr>
                <p:nvPr/>
              </p:nvSpPr>
              <p:spPr bwMode="auto">
                <a:xfrm>
                  <a:off x="3696" y="1920"/>
                  <a:ext cx="1536" cy="252"/>
                </a:xfrm>
                <a:prstGeom prst="rect">
                  <a:avLst/>
                </a:prstGeom>
                <a:solidFill>
                  <a:schemeClr val="hlink"/>
                </a:solidFill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 eaLnBrk="0" hangingPunct="0">
                    <a:spcBef>
                      <a:spcPct val="50000"/>
                    </a:spcBef>
                  </a:pPr>
                  <a:r>
                    <a:rPr lang="en-US" altLang="ko-KR" sz="1800">
                      <a:solidFill>
                        <a:schemeClr val="bg1"/>
                      </a:solidFill>
                      <a:latin typeface="Verdana" pitchFamily="34" charset="0"/>
                      <a:ea typeface="굴림" pitchFamily="34" charset="-127"/>
                    </a:rPr>
                    <a:t>Add</a:t>
                  </a:r>
                </a:p>
              </p:txBody>
            </p:sp>
          </p:grpSp>
          <p:grpSp>
            <p:nvGrpSpPr>
              <p:cNvPr id="48136" name="Group 15"/>
              <p:cNvGrpSpPr>
                <a:grpSpLocks/>
              </p:cNvGrpSpPr>
              <p:nvPr/>
            </p:nvGrpSpPr>
            <p:grpSpPr bwMode="auto">
              <a:xfrm>
                <a:off x="1108" y="1900"/>
                <a:ext cx="812" cy="231"/>
                <a:chOff x="1108" y="1900"/>
                <a:chExt cx="812" cy="231"/>
              </a:xfrm>
            </p:grpSpPr>
            <p:sp>
              <p:nvSpPr>
                <p:cNvPr id="48137" name="Line 16"/>
                <p:cNvSpPr>
                  <a:spLocks noChangeShapeType="1"/>
                </p:cNvSpPr>
                <p:nvPr/>
              </p:nvSpPr>
              <p:spPr bwMode="auto">
                <a:xfrm flipV="1">
                  <a:off x="1584" y="2016"/>
                  <a:ext cx="336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anchor="ctr">
                  <a:spAutoFit/>
                </a:bodyPr>
                <a:lstStyle/>
                <a:p>
                  <a:endParaRPr lang="pt-BR"/>
                </a:p>
              </p:txBody>
            </p:sp>
            <p:sp>
              <p:nvSpPr>
                <p:cNvPr id="48138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1108" y="1900"/>
                  <a:ext cx="470" cy="231"/>
                </a:xfrm>
                <a:prstGeom prst="rect">
                  <a:avLst/>
                </a:prstGeom>
                <a:noFill/>
                <a:ln w="317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r>
                    <a:rPr lang="en-US" altLang="ko-KR" sz="1800">
                      <a:latin typeface="Verdana" pitchFamily="34" charset="0"/>
                      <a:ea typeface="굴림" pitchFamily="34" charset="-127"/>
                    </a:rPr>
                    <a:t>Time</a:t>
                  </a:r>
                </a:p>
              </p:txBody>
            </p:sp>
          </p:grpSp>
        </p:grpSp>
        <p:sp>
          <p:nvSpPr>
            <p:cNvPr id="48134" name="Rectangle 18"/>
            <p:cNvSpPr>
              <a:spLocks noChangeArrowheads="1"/>
            </p:cNvSpPr>
            <p:nvPr/>
          </p:nvSpPr>
          <p:spPr bwMode="auto">
            <a:xfrm>
              <a:off x="192" y="850"/>
              <a:ext cx="5376" cy="404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marL="285750" indent="-285750" eaLnBrk="0" hangingPunct="0">
                <a:lnSpc>
                  <a:spcPct val="90000"/>
                </a:lnSpc>
                <a:spcBef>
                  <a:spcPct val="30000"/>
                </a:spcBef>
                <a:buSzPct val="100000"/>
                <a:buFontTx/>
                <a:buChar char="•"/>
              </a:pPr>
              <a:r>
                <a:rPr lang="en-US" altLang="ko-KR" sz="2000">
                  <a:latin typeface="Verdana" pitchFamily="34" charset="0"/>
                  <a:ea typeface="굴림" pitchFamily="34" charset="-127"/>
                </a:rPr>
                <a:t>Without chaining, must wait for last element of result to be written before starting dependent instruction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8D19762-12BC-4A6A-80C3-4C2D5C4F9DE8}" type="slidenum">
              <a:rPr lang="en-US" smtClean="0">
                <a:latin typeface="Times New Roman" pitchFamily="18" charset="0"/>
                <a:cs typeface="Arial" charset="0"/>
              </a:rPr>
              <a:pPr/>
              <a:t>18</a:t>
            </a:fld>
            <a:endParaRPr lang="en-US" b="0" smtClean="0">
              <a:solidFill>
                <a:srgbClr val="FBBA03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7162800" cy="685800"/>
          </a:xfrm>
        </p:spPr>
        <p:txBody>
          <a:bodyPr/>
          <a:lstStyle/>
          <a:p>
            <a:r>
              <a:rPr lang="en-US" altLang="ko-KR" sz="2800" smtClean="0">
                <a:ea typeface="굴림" pitchFamily="34" charset="-127"/>
              </a:rPr>
              <a:t>Vector Startup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609600"/>
            <a:ext cx="7924800" cy="1328738"/>
          </a:xfrm>
        </p:spPr>
        <p:txBody>
          <a:bodyPr anchor="ctr">
            <a:spAutoFit/>
          </a:bodyPr>
          <a:lstStyle/>
          <a:p>
            <a:pPr>
              <a:buFontTx/>
              <a:buNone/>
            </a:pPr>
            <a:r>
              <a:rPr lang="en-US" altLang="ko-KR" smtClean="0">
                <a:ea typeface="굴림" pitchFamily="34" charset="-127"/>
              </a:rPr>
              <a:t>Two components of vector startup penalty</a:t>
            </a:r>
          </a:p>
          <a:p>
            <a:pPr lvl="1"/>
            <a:r>
              <a:rPr lang="en-US" altLang="ko-KR" smtClean="0">
                <a:ea typeface="굴림" pitchFamily="34" charset="-127"/>
              </a:rPr>
              <a:t>functional unit latency (time through pipeline)</a:t>
            </a:r>
          </a:p>
          <a:p>
            <a:pPr lvl="1"/>
            <a:r>
              <a:rPr lang="en-US" altLang="ko-KR" smtClean="0">
                <a:ea typeface="굴림" pitchFamily="34" charset="-127"/>
              </a:rPr>
              <a:t>dead time or recovery time (time before another vector instruction can start down pipeline)</a:t>
            </a:r>
          </a:p>
        </p:txBody>
      </p:sp>
      <p:grpSp>
        <p:nvGrpSpPr>
          <p:cNvPr id="50180" name="Group 4"/>
          <p:cNvGrpSpPr>
            <a:grpSpLocks/>
          </p:cNvGrpSpPr>
          <p:nvPr/>
        </p:nvGrpSpPr>
        <p:grpSpPr bwMode="auto">
          <a:xfrm>
            <a:off x="685800" y="2743200"/>
            <a:ext cx="1905000" cy="381000"/>
            <a:chOff x="480" y="1776"/>
            <a:chExt cx="1200" cy="240"/>
          </a:xfrm>
        </p:grpSpPr>
        <p:sp>
          <p:nvSpPr>
            <p:cNvPr id="50253" name="Rectangle 5"/>
            <p:cNvSpPr>
              <a:spLocks noChangeArrowheads="1"/>
            </p:cNvSpPr>
            <p:nvPr/>
          </p:nvSpPr>
          <p:spPr bwMode="auto">
            <a:xfrm>
              <a:off x="480" y="1776"/>
              <a:ext cx="240" cy="24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hlink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200">
                  <a:solidFill>
                    <a:schemeClr val="hlink"/>
                  </a:solidFill>
                  <a:latin typeface="Verdana" pitchFamily="34" charset="0"/>
                  <a:ea typeface="굴림" pitchFamily="34" charset="-127"/>
                </a:rPr>
                <a:t>R</a:t>
              </a:r>
            </a:p>
          </p:txBody>
        </p:sp>
        <p:sp>
          <p:nvSpPr>
            <p:cNvPr id="50254" name="Rectangle 6"/>
            <p:cNvSpPr>
              <a:spLocks noChangeArrowheads="1"/>
            </p:cNvSpPr>
            <p:nvPr/>
          </p:nvSpPr>
          <p:spPr bwMode="auto">
            <a:xfrm>
              <a:off x="720" y="1776"/>
              <a:ext cx="240" cy="24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hlink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200">
                  <a:solidFill>
                    <a:schemeClr val="hlink"/>
                  </a:solidFill>
                  <a:latin typeface="Verdana" pitchFamily="34" charset="0"/>
                  <a:ea typeface="굴림" pitchFamily="34" charset="-127"/>
                </a:rPr>
                <a:t>X</a:t>
              </a:r>
            </a:p>
          </p:txBody>
        </p:sp>
        <p:sp>
          <p:nvSpPr>
            <p:cNvPr id="50255" name="Rectangle 7"/>
            <p:cNvSpPr>
              <a:spLocks noChangeArrowheads="1"/>
            </p:cNvSpPr>
            <p:nvPr/>
          </p:nvSpPr>
          <p:spPr bwMode="auto">
            <a:xfrm>
              <a:off x="960" y="1776"/>
              <a:ext cx="240" cy="24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hlink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200">
                  <a:solidFill>
                    <a:schemeClr val="hlink"/>
                  </a:solidFill>
                  <a:latin typeface="Verdana" pitchFamily="34" charset="0"/>
                  <a:ea typeface="굴림" pitchFamily="34" charset="-127"/>
                </a:rPr>
                <a:t>X</a:t>
              </a:r>
            </a:p>
          </p:txBody>
        </p:sp>
        <p:sp>
          <p:nvSpPr>
            <p:cNvPr id="50256" name="Rectangle 8"/>
            <p:cNvSpPr>
              <a:spLocks noChangeArrowheads="1"/>
            </p:cNvSpPr>
            <p:nvPr/>
          </p:nvSpPr>
          <p:spPr bwMode="auto">
            <a:xfrm>
              <a:off x="1200" y="1776"/>
              <a:ext cx="240" cy="24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hlink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200">
                  <a:solidFill>
                    <a:schemeClr val="hlink"/>
                  </a:solidFill>
                  <a:latin typeface="Verdana" pitchFamily="34" charset="0"/>
                  <a:ea typeface="굴림" pitchFamily="34" charset="-127"/>
                </a:rPr>
                <a:t>X</a:t>
              </a:r>
            </a:p>
          </p:txBody>
        </p:sp>
        <p:sp>
          <p:nvSpPr>
            <p:cNvPr id="50257" name="Rectangle 9"/>
            <p:cNvSpPr>
              <a:spLocks noChangeArrowheads="1"/>
            </p:cNvSpPr>
            <p:nvPr/>
          </p:nvSpPr>
          <p:spPr bwMode="auto">
            <a:xfrm>
              <a:off x="1440" y="1776"/>
              <a:ext cx="240" cy="24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hlink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200">
                  <a:solidFill>
                    <a:schemeClr val="hlink"/>
                  </a:solidFill>
                  <a:latin typeface="Verdana" pitchFamily="34" charset="0"/>
                  <a:ea typeface="굴림" pitchFamily="34" charset="-127"/>
                </a:rPr>
                <a:t>W</a:t>
              </a:r>
            </a:p>
          </p:txBody>
        </p:sp>
      </p:grpSp>
      <p:grpSp>
        <p:nvGrpSpPr>
          <p:cNvPr id="50181" name="Group 10"/>
          <p:cNvGrpSpPr>
            <a:grpSpLocks/>
          </p:cNvGrpSpPr>
          <p:nvPr/>
        </p:nvGrpSpPr>
        <p:grpSpPr bwMode="auto">
          <a:xfrm>
            <a:off x="1066800" y="3124200"/>
            <a:ext cx="1905000" cy="381000"/>
            <a:chOff x="480" y="1776"/>
            <a:chExt cx="1200" cy="240"/>
          </a:xfrm>
        </p:grpSpPr>
        <p:sp>
          <p:nvSpPr>
            <p:cNvPr id="50248" name="Rectangle 11"/>
            <p:cNvSpPr>
              <a:spLocks noChangeArrowheads="1"/>
            </p:cNvSpPr>
            <p:nvPr/>
          </p:nvSpPr>
          <p:spPr bwMode="auto">
            <a:xfrm>
              <a:off x="480" y="1776"/>
              <a:ext cx="240" cy="24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hlink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200">
                  <a:solidFill>
                    <a:schemeClr val="hlink"/>
                  </a:solidFill>
                  <a:latin typeface="Verdana" pitchFamily="34" charset="0"/>
                  <a:ea typeface="굴림" pitchFamily="34" charset="-127"/>
                </a:rPr>
                <a:t>R</a:t>
              </a:r>
            </a:p>
          </p:txBody>
        </p:sp>
        <p:sp>
          <p:nvSpPr>
            <p:cNvPr id="50249" name="Rectangle 12"/>
            <p:cNvSpPr>
              <a:spLocks noChangeArrowheads="1"/>
            </p:cNvSpPr>
            <p:nvPr/>
          </p:nvSpPr>
          <p:spPr bwMode="auto">
            <a:xfrm>
              <a:off x="720" y="1776"/>
              <a:ext cx="240" cy="24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hlink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200">
                  <a:solidFill>
                    <a:schemeClr val="hlink"/>
                  </a:solidFill>
                  <a:latin typeface="Verdana" pitchFamily="34" charset="0"/>
                  <a:ea typeface="굴림" pitchFamily="34" charset="-127"/>
                </a:rPr>
                <a:t>X</a:t>
              </a:r>
            </a:p>
          </p:txBody>
        </p:sp>
        <p:sp>
          <p:nvSpPr>
            <p:cNvPr id="50250" name="Rectangle 13"/>
            <p:cNvSpPr>
              <a:spLocks noChangeArrowheads="1"/>
            </p:cNvSpPr>
            <p:nvPr/>
          </p:nvSpPr>
          <p:spPr bwMode="auto">
            <a:xfrm>
              <a:off x="960" y="1776"/>
              <a:ext cx="240" cy="24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hlink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200">
                  <a:solidFill>
                    <a:schemeClr val="hlink"/>
                  </a:solidFill>
                  <a:latin typeface="Verdana" pitchFamily="34" charset="0"/>
                  <a:ea typeface="굴림" pitchFamily="34" charset="-127"/>
                </a:rPr>
                <a:t>X</a:t>
              </a:r>
            </a:p>
          </p:txBody>
        </p:sp>
        <p:sp>
          <p:nvSpPr>
            <p:cNvPr id="50251" name="Rectangle 14"/>
            <p:cNvSpPr>
              <a:spLocks noChangeArrowheads="1"/>
            </p:cNvSpPr>
            <p:nvPr/>
          </p:nvSpPr>
          <p:spPr bwMode="auto">
            <a:xfrm>
              <a:off x="1200" y="1776"/>
              <a:ext cx="240" cy="24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hlink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200">
                  <a:solidFill>
                    <a:schemeClr val="hlink"/>
                  </a:solidFill>
                  <a:latin typeface="Verdana" pitchFamily="34" charset="0"/>
                  <a:ea typeface="굴림" pitchFamily="34" charset="-127"/>
                </a:rPr>
                <a:t>X</a:t>
              </a:r>
            </a:p>
          </p:txBody>
        </p:sp>
        <p:sp>
          <p:nvSpPr>
            <p:cNvPr id="50252" name="Rectangle 15"/>
            <p:cNvSpPr>
              <a:spLocks noChangeArrowheads="1"/>
            </p:cNvSpPr>
            <p:nvPr/>
          </p:nvSpPr>
          <p:spPr bwMode="auto">
            <a:xfrm>
              <a:off x="1440" y="1776"/>
              <a:ext cx="240" cy="24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hlink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200">
                  <a:solidFill>
                    <a:schemeClr val="hlink"/>
                  </a:solidFill>
                  <a:latin typeface="Verdana" pitchFamily="34" charset="0"/>
                  <a:ea typeface="굴림" pitchFamily="34" charset="-127"/>
                </a:rPr>
                <a:t>W</a:t>
              </a:r>
            </a:p>
          </p:txBody>
        </p:sp>
      </p:grpSp>
      <p:grpSp>
        <p:nvGrpSpPr>
          <p:cNvPr id="50182" name="Group 16"/>
          <p:cNvGrpSpPr>
            <a:grpSpLocks/>
          </p:cNvGrpSpPr>
          <p:nvPr/>
        </p:nvGrpSpPr>
        <p:grpSpPr bwMode="auto">
          <a:xfrm>
            <a:off x="1447800" y="3505200"/>
            <a:ext cx="1905000" cy="381000"/>
            <a:chOff x="480" y="1776"/>
            <a:chExt cx="1200" cy="240"/>
          </a:xfrm>
        </p:grpSpPr>
        <p:sp>
          <p:nvSpPr>
            <p:cNvPr id="50243" name="Rectangle 17"/>
            <p:cNvSpPr>
              <a:spLocks noChangeArrowheads="1"/>
            </p:cNvSpPr>
            <p:nvPr/>
          </p:nvSpPr>
          <p:spPr bwMode="auto">
            <a:xfrm>
              <a:off x="480" y="1776"/>
              <a:ext cx="240" cy="24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hlink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200">
                  <a:solidFill>
                    <a:schemeClr val="hlink"/>
                  </a:solidFill>
                  <a:latin typeface="Verdana" pitchFamily="34" charset="0"/>
                  <a:ea typeface="굴림" pitchFamily="34" charset="-127"/>
                </a:rPr>
                <a:t>R</a:t>
              </a:r>
            </a:p>
          </p:txBody>
        </p:sp>
        <p:sp>
          <p:nvSpPr>
            <p:cNvPr id="50244" name="Rectangle 18"/>
            <p:cNvSpPr>
              <a:spLocks noChangeArrowheads="1"/>
            </p:cNvSpPr>
            <p:nvPr/>
          </p:nvSpPr>
          <p:spPr bwMode="auto">
            <a:xfrm>
              <a:off x="720" y="1776"/>
              <a:ext cx="240" cy="24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hlink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200">
                  <a:solidFill>
                    <a:schemeClr val="hlink"/>
                  </a:solidFill>
                  <a:latin typeface="Verdana" pitchFamily="34" charset="0"/>
                  <a:ea typeface="굴림" pitchFamily="34" charset="-127"/>
                </a:rPr>
                <a:t>X</a:t>
              </a:r>
            </a:p>
          </p:txBody>
        </p:sp>
        <p:sp>
          <p:nvSpPr>
            <p:cNvPr id="50245" name="Rectangle 19"/>
            <p:cNvSpPr>
              <a:spLocks noChangeArrowheads="1"/>
            </p:cNvSpPr>
            <p:nvPr/>
          </p:nvSpPr>
          <p:spPr bwMode="auto">
            <a:xfrm>
              <a:off x="960" y="1776"/>
              <a:ext cx="240" cy="24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hlink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200">
                  <a:solidFill>
                    <a:schemeClr val="hlink"/>
                  </a:solidFill>
                  <a:latin typeface="Verdana" pitchFamily="34" charset="0"/>
                  <a:ea typeface="굴림" pitchFamily="34" charset="-127"/>
                </a:rPr>
                <a:t>X</a:t>
              </a:r>
            </a:p>
          </p:txBody>
        </p:sp>
        <p:sp>
          <p:nvSpPr>
            <p:cNvPr id="50246" name="Rectangle 20"/>
            <p:cNvSpPr>
              <a:spLocks noChangeArrowheads="1"/>
            </p:cNvSpPr>
            <p:nvPr/>
          </p:nvSpPr>
          <p:spPr bwMode="auto">
            <a:xfrm>
              <a:off x="1200" y="1776"/>
              <a:ext cx="240" cy="24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hlink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200">
                  <a:solidFill>
                    <a:schemeClr val="hlink"/>
                  </a:solidFill>
                  <a:latin typeface="Verdana" pitchFamily="34" charset="0"/>
                  <a:ea typeface="굴림" pitchFamily="34" charset="-127"/>
                </a:rPr>
                <a:t>X</a:t>
              </a:r>
            </a:p>
          </p:txBody>
        </p:sp>
        <p:sp>
          <p:nvSpPr>
            <p:cNvPr id="50247" name="Rectangle 21"/>
            <p:cNvSpPr>
              <a:spLocks noChangeArrowheads="1"/>
            </p:cNvSpPr>
            <p:nvPr/>
          </p:nvSpPr>
          <p:spPr bwMode="auto">
            <a:xfrm>
              <a:off x="1440" y="1776"/>
              <a:ext cx="240" cy="24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hlink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200">
                  <a:solidFill>
                    <a:schemeClr val="hlink"/>
                  </a:solidFill>
                  <a:latin typeface="Verdana" pitchFamily="34" charset="0"/>
                  <a:ea typeface="굴림" pitchFamily="34" charset="-127"/>
                </a:rPr>
                <a:t>W</a:t>
              </a:r>
            </a:p>
          </p:txBody>
        </p:sp>
      </p:grpSp>
      <p:grpSp>
        <p:nvGrpSpPr>
          <p:cNvPr id="50183" name="Group 22"/>
          <p:cNvGrpSpPr>
            <a:grpSpLocks/>
          </p:cNvGrpSpPr>
          <p:nvPr/>
        </p:nvGrpSpPr>
        <p:grpSpPr bwMode="auto">
          <a:xfrm>
            <a:off x="1828800" y="3886200"/>
            <a:ext cx="1905000" cy="381000"/>
            <a:chOff x="480" y="1776"/>
            <a:chExt cx="1200" cy="240"/>
          </a:xfrm>
        </p:grpSpPr>
        <p:sp>
          <p:nvSpPr>
            <p:cNvPr id="50238" name="Rectangle 23"/>
            <p:cNvSpPr>
              <a:spLocks noChangeArrowheads="1"/>
            </p:cNvSpPr>
            <p:nvPr/>
          </p:nvSpPr>
          <p:spPr bwMode="auto">
            <a:xfrm>
              <a:off x="480" y="1776"/>
              <a:ext cx="240" cy="240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200">
                  <a:latin typeface="Verdana" pitchFamily="34" charset="0"/>
                  <a:ea typeface="굴림" pitchFamily="34" charset="-127"/>
                </a:rPr>
                <a:t>R</a:t>
              </a:r>
            </a:p>
          </p:txBody>
        </p:sp>
        <p:sp>
          <p:nvSpPr>
            <p:cNvPr id="50239" name="Rectangle 24"/>
            <p:cNvSpPr>
              <a:spLocks noChangeArrowheads="1"/>
            </p:cNvSpPr>
            <p:nvPr/>
          </p:nvSpPr>
          <p:spPr bwMode="auto">
            <a:xfrm>
              <a:off x="720" y="1776"/>
              <a:ext cx="240" cy="240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200">
                  <a:latin typeface="Verdana" pitchFamily="34" charset="0"/>
                  <a:ea typeface="굴림" pitchFamily="34" charset="-127"/>
                </a:rPr>
                <a:t>X</a:t>
              </a:r>
            </a:p>
          </p:txBody>
        </p:sp>
        <p:sp>
          <p:nvSpPr>
            <p:cNvPr id="50240" name="Rectangle 25"/>
            <p:cNvSpPr>
              <a:spLocks noChangeArrowheads="1"/>
            </p:cNvSpPr>
            <p:nvPr/>
          </p:nvSpPr>
          <p:spPr bwMode="auto">
            <a:xfrm>
              <a:off x="960" y="1776"/>
              <a:ext cx="240" cy="240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200">
                  <a:latin typeface="Verdana" pitchFamily="34" charset="0"/>
                  <a:ea typeface="굴림" pitchFamily="34" charset="-127"/>
                </a:rPr>
                <a:t>X</a:t>
              </a:r>
            </a:p>
          </p:txBody>
        </p:sp>
        <p:sp>
          <p:nvSpPr>
            <p:cNvPr id="50241" name="Rectangle 26"/>
            <p:cNvSpPr>
              <a:spLocks noChangeArrowheads="1"/>
            </p:cNvSpPr>
            <p:nvPr/>
          </p:nvSpPr>
          <p:spPr bwMode="auto">
            <a:xfrm>
              <a:off x="1200" y="1776"/>
              <a:ext cx="240" cy="240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200">
                  <a:latin typeface="Verdana" pitchFamily="34" charset="0"/>
                  <a:ea typeface="굴림" pitchFamily="34" charset="-127"/>
                </a:rPr>
                <a:t>X</a:t>
              </a:r>
            </a:p>
          </p:txBody>
        </p:sp>
        <p:sp>
          <p:nvSpPr>
            <p:cNvPr id="50242" name="Rectangle 27"/>
            <p:cNvSpPr>
              <a:spLocks noChangeArrowheads="1"/>
            </p:cNvSpPr>
            <p:nvPr/>
          </p:nvSpPr>
          <p:spPr bwMode="auto">
            <a:xfrm>
              <a:off x="1440" y="1776"/>
              <a:ext cx="240" cy="240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200">
                  <a:latin typeface="Verdana" pitchFamily="34" charset="0"/>
                  <a:ea typeface="굴림" pitchFamily="34" charset="-127"/>
                </a:rPr>
                <a:t>W</a:t>
              </a:r>
            </a:p>
          </p:txBody>
        </p:sp>
      </p:grpSp>
      <p:grpSp>
        <p:nvGrpSpPr>
          <p:cNvPr id="50184" name="Group 28"/>
          <p:cNvGrpSpPr>
            <a:grpSpLocks/>
          </p:cNvGrpSpPr>
          <p:nvPr/>
        </p:nvGrpSpPr>
        <p:grpSpPr bwMode="auto">
          <a:xfrm>
            <a:off x="2209800" y="4267200"/>
            <a:ext cx="1905000" cy="381000"/>
            <a:chOff x="480" y="1776"/>
            <a:chExt cx="1200" cy="240"/>
          </a:xfrm>
        </p:grpSpPr>
        <p:sp>
          <p:nvSpPr>
            <p:cNvPr id="50233" name="Rectangle 29"/>
            <p:cNvSpPr>
              <a:spLocks noChangeArrowheads="1"/>
            </p:cNvSpPr>
            <p:nvPr/>
          </p:nvSpPr>
          <p:spPr bwMode="auto">
            <a:xfrm>
              <a:off x="480" y="1776"/>
              <a:ext cx="240" cy="240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200">
                  <a:latin typeface="Verdana" pitchFamily="34" charset="0"/>
                  <a:ea typeface="굴림" pitchFamily="34" charset="-127"/>
                </a:rPr>
                <a:t>R</a:t>
              </a:r>
            </a:p>
          </p:txBody>
        </p:sp>
        <p:sp>
          <p:nvSpPr>
            <p:cNvPr id="50234" name="Rectangle 30"/>
            <p:cNvSpPr>
              <a:spLocks noChangeArrowheads="1"/>
            </p:cNvSpPr>
            <p:nvPr/>
          </p:nvSpPr>
          <p:spPr bwMode="auto">
            <a:xfrm>
              <a:off x="720" y="1776"/>
              <a:ext cx="240" cy="240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200">
                  <a:latin typeface="Verdana" pitchFamily="34" charset="0"/>
                  <a:ea typeface="굴림" pitchFamily="34" charset="-127"/>
                </a:rPr>
                <a:t>X</a:t>
              </a:r>
            </a:p>
          </p:txBody>
        </p:sp>
        <p:sp>
          <p:nvSpPr>
            <p:cNvPr id="50235" name="Rectangle 31"/>
            <p:cNvSpPr>
              <a:spLocks noChangeArrowheads="1"/>
            </p:cNvSpPr>
            <p:nvPr/>
          </p:nvSpPr>
          <p:spPr bwMode="auto">
            <a:xfrm>
              <a:off x="960" y="1776"/>
              <a:ext cx="240" cy="240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200">
                  <a:latin typeface="Verdana" pitchFamily="34" charset="0"/>
                  <a:ea typeface="굴림" pitchFamily="34" charset="-127"/>
                </a:rPr>
                <a:t>X</a:t>
              </a:r>
            </a:p>
          </p:txBody>
        </p:sp>
        <p:sp>
          <p:nvSpPr>
            <p:cNvPr id="50236" name="Rectangle 32"/>
            <p:cNvSpPr>
              <a:spLocks noChangeArrowheads="1"/>
            </p:cNvSpPr>
            <p:nvPr/>
          </p:nvSpPr>
          <p:spPr bwMode="auto">
            <a:xfrm>
              <a:off x="1200" y="1776"/>
              <a:ext cx="240" cy="240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200">
                  <a:latin typeface="Verdana" pitchFamily="34" charset="0"/>
                  <a:ea typeface="굴림" pitchFamily="34" charset="-127"/>
                </a:rPr>
                <a:t>X</a:t>
              </a:r>
            </a:p>
          </p:txBody>
        </p:sp>
        <p:sp>
          <p:nvSpPr>
            <p:cNvPr id="50237" name="Rectangle 33"/>
            <p:cNvSpPr>
              <a:spLocks noChangeArrowheads="1"/>
            </p:cNvSpPr>
            <p:nvPr/>
          </p:nvSpPr>
          <p:spPr bwMode="auto">
            <a:xfrm>
              <a:off x="1440" y="1776"/>
              <a:ext cx="240" cy="240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200">
                  <a:latin typeface="Verdana" pitchFamily="34" charset="0"/>
                  <a:ea typeface="굴림" pitchFamily="34" charset="-127"/>
                </a:rPr>
                <a:t>W</a:t>
              </a:r>
            </a:p>
          </p:txBody>
        </p:sp>
      </p:grpSp>
      <p:grpSp>
        <p:nvGrpSpPr>
          <p:cNvPr id="50185" name="Group 34"/>
          <p:cNvGrpSpPr>
            <a:grpSpLocks/>
          </p:cNvGrpSpPr>
          <p:nvPr/>
        </p:nvGrpSpPr>
        <p:grpSpPr bwMode="auto">
          <a:xfrm>
            <a:off x="2590800" y="4648200"/>
            <a:ext cx="1905000" cy="381000"/>
            <a:chOff x="480" y="1776"/>
            <a:chExt cx="1200" cy="240"/>
          </a:xfrm>
        </p:grpSpPr>
        <p:sp>
          <p:nvSpPr>
            <p:cNvPr id="50228" name="Rectangle 35"/>
            <p:cNvSpPr>
              <a:spLocks noChangeArrowheads="1"/>
            </p:cNvSpPr>
            <p:nvPr/>
          </p:nvSpPr>
          <p:spPr bwMode="auto">
            <a:xfrm>
              <a:off x="480" y="1776"/>
              <a:ext cx="240" cy="240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200">
                  <a:latin typeface="Verdana" pitchFamily="34" charset="0"/>
                  <a:ea typeface="굴림" pitchFamily="34" charset="-127"/>
                </a:rPr>
                <a:t>R</a:t>
              </a:r>
            </a:p>
          </p:txBody>
        </p:sp>
        <p:sp>
          <p:nvSpPr>
            <p:cNvPr id="50229" name="Rectangle 36"/>
            <p:cNvSpPr>
              <a:spLocks noChangeArrowheads="1"/>
            </p:cNvSpPr>
            <p:nvPr/>
          </p:nvSpPr>
          <p:spPr bwMode="auto">
            <a:xfrm>
              <a:off x="720" y="1776"/>
              <a:ext cx="240" cy="240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200">
                  <a:latin typeface="Verdana" pitchFamily="34" charset="0"/>
                  <a:ea typeface="굴림" pitchFamily="34" charset="-127"/>
                </a:rPr>
                <a:t>X</a:t>
              </a:r>
            </a:p>
          </p:txBody>
        </p:sp>
        <p:sp>
          <p:nvSpPr>
            <p:cNvPr id="50230" name="Rectangle 37"/>
            <p:cNvSpPr>
              <a:spLocks noChangeArrowheads="1"/>
            </p:cNvSpPr>
            <p:nvPr/>
          </p:nvSpPr>
          <p:spPr bwMode="auto">
            <a:xfrm>
              <a:off x="960" y="1776"/>
              <a:ext cx="240" cy="240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200">
                  <a:latin typeface="Verdana" pitchFamily="34" charset="0"/>
                  <a:ea typeface="굴림" pitchFamily="34" charset="-127"/>
                </a:rPr>
                <a:t>X</a:t>
              </a:r>
            </a:p>
          </p:txBody>
        </p:sp>
        <p:sp>
          <p:nvSpPr>
            <p:cNvPr id="50231" name="Rectangle 38"/>
            <p:cNvSpPr>
              <a:spLocks noChangeArrowheads="1"/>
            </p:cNvSpPr>
            <p:nvPr/>
          </p:nvSpPr>
          <p:spPr bwMode="auto">
            <a:xfrm>
              <a:off x="1200" y="1776"/>
              <a:ext cx="240" cy="240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200">
                  <a:latin typeface="Verdana" pitchFamily="34" charset="0"/>
                  <a:ea typeface="굴림" pitchFamily="34" charset="-127"/>
                </a:rPr>
                <a:t>X</a:t>
              </a:r>
            </a:p>
          </p:txBody>
        </p:sp>
        <p:sp>
          <p:nvSpPr>
            <p:cNvPr id="50232" name="Rectangle 39"/>
            <p:cNvSpPr>
              <a:spLocks noChangeArrowheads="1"/>
            </p:cNvSpPr>
            <p:nvPr/>
          </p:nvSpPr>
          <p:spPr bwMode="auto">
            <a:xfrm>
              <a:off x="1440" y="1776"/>
              <a:ext cx="240" cy="240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200">
                  <a:latin typeface="Verdana" pitchFamily="34" charset="0"/>
                  <a:ea typeface="굴림" pitchFamily="34" charset="-127"/>
                </a:rPr>
                <a:t>W</a:t>
              </a:r>
            </a:p>
          </p:txBody>
        </p:sp>
      </p:grpSp>
      <p:grpSp>
        <p:nvGrpSpPr>
          <p:cNvPr id="50186" name="Group 40"/>
          <p:cNvGrpSpPr>
            <a:grpSpLocks/>
          </p:cNvGrpSpPr>
          <p:nvPr/>
        </p:nvGrpSpPr>
        <p:grpSpPr bwMode="auto">
          <a:xfrm>
            <a:off x="2971800" y="5029200"/>
            <a:ext cx="1905000" cy="381000"/>
            <a:chOff x="480" y="1776"/>
            <a:chExt cx="1200" cy="240"/>
          </a:xfrm>
        </p:grpSpPr>
        <p:sp>
          <p:nvSpPr>
            <p:cNvPr id="50223" name="Rectangle 41"/>
            <p:cNvSpPr>
              <a:spLocks noChangeArrowheads="1"/>
            </p:cNvSpPr>
            <p:nvPr/>
          </p:nvSpPr>
          <p:spPr bwMode="auto">
            <a:xfrm>
              <a:off x="480" y="1776"/>
              <a:ext cx="240" cy="240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200">
                  <a:latin typeface="Verdana" pitchFamily="34" charset="0"/>
                  <a:ea typeface="굴림" pitchFamily="34" charset="-127"/>
                </a:rPr>
                <a:t>R</a:t>
              </a:r>
            </a:p>
          </p:txBody>
        </p:sp>
        <p:sp>
          <p:nvSpPr>
            <p:cNvPr id="50224" name="Rectangle 42"/>
            <p:cNvSpPr>
              <a:spLocks noChangeArrowheads="1"/>
            </p:cNvSpPr>
            <p:nvPr/>
          </p:nvSpPr>
          <p:spPr bwMode="auto">
            <a:xfrm>
              <a:off x="720" y="1776"/>
              <a:ext cx="240" cy="240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200">
                  <a:latin typeface="Verdana" pitchFamily="34" charset="0"/>
                  <a:ea typeface="굴림" pitchFamily="34" charset="-127"/>
                </a:rPr>
                <a:t>X</a:t>
              </a:r>
            </a:p>
          </p:txBody>
        </p:sp>
        <p:sp>
          <p:nvSpPr>
            <p:cNvPr id="50225" name="Rectangle 43"/>
            <p:cNvSpPr>
              <a:spLocks noChangeArrowheads="1"/>
            </p:cNvSpPr>
            <p:nvPr/>
          </p:nvSpPr>
          <p:spPr bwMode="auto">
            <a:xfrm>
              <a:off x="960" y="1776"/>
              <a:ext cx="240" cy="240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200">
                  <a:latin typeface="Verdana" pitchFamily="34" charset="0"/>
                  <a:ea typeface="굴림" pitchFamily="34" charset="-127"/>
                </a:rPr>
                <a:t>X</a:t>
              </a:r>
            </a:p>
          </p:txBody>
        </p:sp>
        <p:sp>
          <p:nvSpPr>
            <p:cNvPr id="50226" name="Rectangle 44"/>
            <p:cNvSpPr>
              <a:spLocks noChangeArrowheads="1"/>
            </p:cNvSpPr>
            <p:nvPr/>
          </p:nvSpPr>
          <p:spPr bwMode="auto">
            <a:xfrm>
              <a:off x="1200" y="1776"/>
              <a:ext cx="240" cy="240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200">
                  <a:latin typeface="Verdana" pitchFamily="34" charset="0"/>
                  <a:ea typeface="굴림" pitchFamily="34" charset="-127"/>
                </a:rPr>
                <a:t>X</a:t>
              </a:r>
            </a:p>
          </p:txBody>
        </p:sp>
        <p:sp>
          <p:nvSpPr>
            <p:cNvPr id="50227" name="Rectangle 45"/>
            <p:cNvSpPr>
              <a:spLocks noChangeArrowheads="1"/>
            </p:cNvSpPr>
            <p:nvPr/>
          </p:nvSpPr>
          <p:spPr bwMode="auto">
            <a:xfrm>
              <a:off x="1440" y="1776"/>
              <a:ext cx="240" cy="240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200">
                  <a:latin typeface="Verdana" pitchFamily="34" charset="0"/>
                  <a:ea typeface="굴림" pitchFamily="34" charset="-127"/>
                </a:rPr>
                <a:t>W</a:t>
              </a:r>
            </a:p>
          </p:txBody>
        </p:sp>
      </p:grpSp>
      <p:grpSp>
        <p:nvGrpSpPr>
          <p:cNvPr id="50187" name="Group 46"/>
          <p:cNvGrpSpPr>
            <a:grpSpLocks/>
          </p:cNvGrpSpPr>
          <p:nvPr/>
        </p:nvGrpSpPr>
        <p:grpSpPr bwMode="auto">
          <a:xfrm>
            <a:off x="3352800" y="5410200"/>
            <a:ext cx="1905000" cy="381000"/>
            <a:chOff x="480" y="1776"/>
            <a:chExt cx="1200" cy="240"/>
          </a:xfrm>
        </p:grpSpPr>
        <p:sp>
          <p:nvSpPr>
            <p:cNvPr id="50218" name="Rectangle 47"/>
            <p:cNvSpPr>
              <a:spLocks noChangeArrowheads="1"/>
            </p:cNvSpPr>
            <p:nvPr/>
          </p:nvSpPr>
          <p:spPr bwMode="auto">
            <a:xfrm>
              <a:off x="480" y="1776"/>
              <a:ext cx="240" cy="24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200">
                  <a:solidFill>
                    <a:schemeClr val="accent2"/>
                  </a:solidFill>
                  <a:latin typeface="Verdana" pitchFamily="34" charset="0"/>
                  <a:ea typeface="굴림" pitchFamily="34" charset="-127"/>
                </a:rPr>
                <a:t>R</a:t>
              </a:r>
            </a:p>
          </p:txBody>
        </p:sp>
        <p:sp>
          <p:nvSpPr>
            <p:cNvPr id="50219" name="Rectangle 48"/>
            <p:cNvSpPr>
              <a:spLocks noChangeArrowheads="1"/>
            </p:cNvSpPr>
            <p:nvPr/>
          </p:nvSpPr>
          <p:spPr bwMode="auto">
            <a:xfrm>
              <a:off x="720" y="1776"/>
              <a:ext cx="240" cy="24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200">
                  <a:solidFill>
                    <a:schemeClr val="accent2"/>
                  </a:solidFill>
                  <a:latin typeface="Verdana" pitchFamily="34" charset="0"/>
                  <a:ea typeface="굴림" pitchFamily="34" charset="-127"/>
                </a:rPr>
                <a:t>X</a:t>
              </a:r>
            </a:p>
          </p:txBody>
        </p:sp>
        <p:sp>
          <p:nvSpPr>
            <p:cNvPr id="50220" name="Rectangle 49"/>
            <p:cNvSpPr>
              <a:spLocks noChangeArrowheads="1"/>
            </p:cNvSpPr>
            <p:nvPr/>
          </p:nvSpPr>
          <p:spPr bwMode="auto">
            <a:xfrm>
              <a:off x="960" y="1776"/>
              <a:ext cx="240" cy="24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200">
                  <a:solidFill>
                    <a:schemeClr val="accent2"/>
                  </a:solidFill>
                  <a:latin typeface="Verdana" pitchFamily="34" charset="0"/>
                  <a:ea typeface="굴림" pitchFamily="34" charset="-127"/>
                </a:rPr>
                <a:t>X</a:t>
              </a:r>
            </a:p>
          </p:txBody>
        </p:sp>
        <p:sp>
          <p:nvSpPr>
            <p:cNvPr id="50221" name="Rectangle 50"/>
            <p:cNvSpPr>
              <a:spLocks noChangeArrowheads="1"/>
            </p:cNvSpPr>
            <p:nvPr/>
          </p:nvSpPr>
          <p:spPr bwMode="auto">
            <a:xfrm>
              <a:off x="1200" y="1776"/>
              <a:ext cx="240" cy="24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200">
                  <a:solidFill>
                    <a:schemeClr val="accent2"/>
                  </a:solidFill>
                  <a:latin typeface="Verdana" pitchFamily="34" charset="0"/>
                  <a:ea typeface="굴림" pitchFamily="34" charset="-127"/>
                </a:rPr>
                <a:t>X</a:t>
              </a:r>
            </a:p>
          </p:txBody>
        </p:sp>
        <p:sp>
          <p:nvSpPr>
            <p:cNvPr id="50222" name="Rectangle 51"/>
            <p:cNvSpPr>
              <a:spLocks noChangeArrowheads="1"/>
            </p:cNvSpPr>
            <p:nvPr/>
          </p:nvSpPr>
          <p:spPr bwMode="auto">
            <a:xfrm>
              <a:off x="1440" y="1776"/>
              <a:ext cx="240" cy="24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200">
                  <a:solidFill>
                    <a:schemeClr val="accent2"/>
                  </a:solidFill>
                  <a:latin typeface="Verdana" pitchFamily="34" charset="0"/>
                  <a:ea typeface="굴림" pitchFamily="34" charset="-127"/>
                </a:rPr>
                <a:t>W</a:t>
              </a:r>
            </a:p>
          </p:txBody>
        </p:sp>
      </p:grpSp>
      <p:grpSp>
        <p:nvGrpSpPr>
          <p:cNvPr id="50188" name="Group 52"/>
          <p:cNvGrpSpPr>
            <a:grpSpLocks/>
          </p:cNvGrpSpPr>
          <p:nvPr/>
        </p:nvGrpSpPr>
        <p:grpSpPr bwMode="auto">
          <a:xfrm>
            <a:off x="3733800" y="5791200"/>
            <a:ext cx="1905000" cy="381000"/>
            <a:chOff x="480" y="1776"/>
            <a:chExt cx="1200" cy="240"/>
          </a:xfrm>
        </p:grpSpPr>
        <p:sp>
          <p:nvSpPr>
            <p:cNvPr id="50213" name="Rectangle 53"/>
            <p:cNvSpPr>
              <a:spLocks noChangeArrowheads="1"/>
            </p:cNvSpPr>
            <p:nvPr/>
          </p:nvSpPr>
          <p:spPr bwMode="auto">
            <a:xfrm>
              <a:off x="480" y="1776"/>
              <a:ext cx="240" cy="24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200">
                  <a:solidFill>
                    <a:schemeClr val="accent2"/>
                  </a:solidFill>
                  <a:latin typeface="Verdana" pitchFamily="34" charset="0"/>
                  <a:ea typeface="굴림" pitchFamily="34" charset="-127"/>
                </a:rPr>
                <a:t>R</a:t>
              </a:r>
            </a:p>
          </p:txBody>
        </p:sp>
        <p:sp>
          <p:nvSpPr>
            <p:cNvPr id="50214" name="Rectangle 54"/>
            <p:cNvSpPr>
              <a:spLocks noChangeArrowheads="1"/>
            </p:cNvSpPr>
            <p:nvPr/>
          </p:nvSpPr>
          <p:spPr bwMode="auto">
            <a:xfrm>
              <a:off x="720" y="1776"/>
              <a:ext cx="240" cy="24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200">
                  <a:solidFill>
                    <a:schemeClr val="accent2"/>
                  </a:solidFill>
                  <a:latin typeface="Verdana" pitchFamily="34" charset="0"/>
                  <a:ea typeface="굴림" pitchFamily="34" charset="-127"/>
                </a:rPr>
                <a:t>X</a:t>
              </a:r>
            </a:p>
          </p:txBody>
        </p:sp>
        <p:sp>
          <p:nvSpPr>
            <p:cNvPr id="50215" name="Rectangle 55"/>
            <p:cNvSpPr>
              <a:spLocks noChangeArrowheads="1"/>
            </p:cNvSpPr>
            <p:nvPr/>
          </p:nvSpPr>
          <p:spPr bwMode="auto">
            <a:xfrm>
              <a:off x="960" y="1776"/>
              <a:ext cx="240" cy="24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200">
                  <a:solidFill>
                    <a:schemeClr val="accent2"/>
                  </a:solidFill>
                  <a:latin typeface="Verdana" pitchFamily="34" charset="0"/>
                  <a:ea typeface="굴림" pitchFamily="34" charset="-127"/>
                </a:rPr>
                <a:t>X</a:t>
              </a:r>
            </a:p>
          </p:txBody>
        </p:sp>
        <p:sp>
          <p:nvSpPr>
            <p:cNvPr id="50216" name="Rectangle 56"/>
            <p:cNvSpPr>
              <a:spLocks noChangeArrowheads="1"/>
            </p:cNvSpPr>
            <p:nvPr/>
          </p:nvSpPr>
          <p:spPr bwMode="auto">
            <a:xfrm>
              <a:off x="1200" y="1776"/>
              <a:ext cx="240" cy="24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200">
                  <a:solidFill>
                    <a:schemeClr val="accent2"/>
                  </a:solidFill>
                  <a:latin typeface="Verdana" pitchFamily="34" charset="0"/>
                  <a:ea typeface="굴림" pitchFamily="34" charset="-127"/>
                </a:rPr>
                <a:t>X</a:t>
              </a:r>
            </a:p>
          </p:txBody>
        </p:sp>
        <p:sp>
          <p:nvSpPr>
            <p:cNvPr id="50217" name="Rectangle 57"/>
            <p:cNvSpPr>
              <a:spLocks noChangeArrowheads="1"/>
            </p:cNvSpPr>
            <p:nvPr/>
          </p:nvSpPr>
          <p:spPr bwMode="auto">
            <a:xfrm>
              <a:off x="1440" y="1776"/>
              <a:ext cx="240" cy="24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200">
                  <a:solidFill>
                    <a:schemeClr val="accent2"/>
                  </a:solidFill>
                  <a:latin typeface="Verdana" pitchFamily="34" charset="0"/>
                  <a:ea typeface="굴림" pitchFamily="34" charset="-127"/>
                </a:rPr>
                <a:t>W</a:t>
              </a:r>
            </a:p>
          </p:txBody>
        </p:sp>
      </p:grpSp>
      <p:grpSp>
        <p:nvGrpSpPr>
          <p:cNvPr id="50189" name="Group 58"/>
          <p:cNvGrpSpPr>
            <a:grpSpLocks/>
          </p:cNvGrpSpPr>
          <p:nvPr/>
        </p:nvGrpSpPr>
        <p:grpSpPr bwMode="auto">
          <a:xfrm>
            <a:off x="4114800" y="6172200"/>
            <a:ext cx="1905000" cy="381000"/>
            <a:chOff x="480" y="1776"/>
            <a:chExt cx="1200" cy="240"/>
          </a:xfrm>
        </p:grpSpPr>
        <p:sp>
          <p:nvSpPr>
            <p:cNvPr id="50208" name="Rectangle 59"/>
            <p:cNvSpPr>
              <a:spLocks noChangeArrowheads="1"/>
            </p:cNvSpPr>
            <p:nvPr/>
          </p:nvSpPr>
          <p:spPr bwMode="auto">
            <a:xfrm>
              <a:off x="480" y="1776"/>
              <a:ext cx="240" cy="24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200">
                  <a:solidFill>
                    <a:schemeClr val="accent2"/>
                  </a:solidFill>
                  <a:latin typeface="Verdana" pitchFamily="34" charset="0"/>
                  <a:ea typeface="굴림" pitchFamily="34" charset="-127"/>
                </a:rPr>
                <a:t>R</a:t>
              </a:r>
            </a:p>
          </p:txBody>
        </p:sp>
        <p:sp>
          <p:nvSpPr>
            <p:cNvPr id="50209" name="Rectangle 60"/>
            <p:cNvSpPr>
              <a:spLocks noChangeArrowheads="1"/>
            </p:cNvSpPr>
            <p:nvPr/>
          </p:nvSpPr>
          <p:spPr bwMode="auto">
            <a:xfrm>
              <a:off x="720" y="1776"/>
              <a:ext cx="240" cy="24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200">
                  <a:solidFill>
                    <a:schemeClr val="accent2"/>
                  </a:solidFill>
                  <a:latin typeface="Verdana" pitchFamily="34" charset="0"/>
                  <a:ea typeface="굴림" pitchFamily="34" charset="-127"/>
                </a:rPr>
                <a:t>X</a:t>
              </a:r>
            </a:p>
          </p:txBody>
        </p:sp>
        <p:sp>
          <p:nvSpPr>
            <p:cNvPr id="50210" name="Rectangle 61"/>
            <p:cNvSpPr>
              <a:spLocks noChangeArrowheads="1"/>
            </p:cNvSpPr>
            <p:nvPr/>
          </p:nvSpPr>
          <p:spPr bwMode="auto">
            <a:xfrm>
              <a:off x="960" y="1776"/>
              <a:ext cx="240" cy="24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200">
                  <a:solidFill>
                    <a:schemeClr val="accent2"/>
                  </a:solidFill>
                  <a:latin typeface="Verdana" pitchFamily="34" charset="0"/>
                  <a:ea typeface="굴림" pitchFamily="34" charset="-127"/>
                </a:rPr>
                <a:t>X</a:t>
              </a:r>
            </a:p>
          </p:txBody>
        </p:sp>
        <p:sp>
          <p:nvSpPr>
            <p:cNvPr id="50211" name="Rectangle 62"/>
            <p:cNvSpPr>
              <a:spLocks noChangeArrowheads="1"/>
            </p:cNvSpPr>
            <p:nvPr/>
          </p:nvSpPr>
          <p:spPr bwMode="auto">
            <a:xfrm>
              <a:off x="1200" y="1776"/>
              <a:ext cx="240" cy="24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200">
                  <a:solidFill>
                    <a:schemeClr val="accent2"/>
                  </a:solidFill>
                  <a:latin typeface="Verdana" pitchFamily="34" charset="0"/>
                  <a:ea typeface="굴림" pitchFamily="34" charset="-127"/>
                </a:rPr>
                <a:t>X</a:t>
              </a:r>
            </a:p>
          </p:txBody>
        </p:sp>
        <p:sp>
          <p:nvSpPr>
            <p:cNvPr id="50212" name="Rectangle 63"/>
            <p:cNvSpPr>
              <a:spLocks noChangeArrowheads="1"/>
            </p:cNvSpPr>
            <p:nvPr/>
          </p:nvSpPr>
          <p:spPr bwMode="auto">
            <a:xfrm>
              <a:off x="1440" y="1776"/>
              <a:ext cx="240" cy="24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200">
                  <a:solidFill>
                    <a:schemeClr val="accent2"/>
                  </a:solidFill>
                  <a:latin typeface="Verdana" pitchFamily="34" charset="0"/>
                  <a:ea typeface="굴림" pitchFamily="34" charset="-127"/>
                </a:rPr>
                <a:t>W</a:t>
              </a:r>
            </a:p>
          </p:txBody>
        </p:sp>
      </p:grpSp>
      <p:sp>
        <p:nvSpPr>
          <p:cNvPr id="50190" name="Line 64"/>
          <p:cNvSpPr>
            <a:spLocks noChangeShapeType="1"/>
          </p:cNvSpPr>
          <p:nvPr/>
        </p:nvSpPr>
        <p:spPr bwMode="auto">
          <a:xfrm>
            <a:off x="685800" y="2362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50191" name="Line 65"/>
          <p:cNvSpPr>
            <a:spLocks noChangeShapeType="1"/>
          </p:cNvSpPr>
          <p:nvPr/>
        </p:nvSpPr>
        <p:spPr bwMode="auto">
          <a:xfrm>
            <a:off x="2590800" y="2362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50192" name="Line 66"/>
          <p:cNvSpPr>
            <a:spLocks noChangeShapeType="1"/>
          </p:cNvSpPr>
          <p:nvPr/>
        </p:nvSpPr>
        <p:spPr bwMode="auto">
          <a:xfrm>
            <a:off x="685800" y="2514600"/>
            <a:ext cx="1905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50193" name="Text Box 67"/>
          <p:cNvSpPr txBox="1">
            <a:spLocks noChangeArrowheads="1"/>
          </p:cNvSpPr>
          <p:nvPr/>
        </p:nvSpPr>
        <p:spPr bwMode="auto">
          <a:xfrm>
            <a:off x="517525" y="2073275"/>
            <a:ext cx="2278063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ko-KR" sz="1400">
                <a:latin typeface="Verdana" pitchFamily="34" charset="0"/>
                <a:ea typeface="굴림" pitchFamily="34" charset="-127"/>
              </a:rPr>
              <a:t>Functional Unit Latency</a:t>
            </a:r>
          </a:p>
        </p:txBody>
      </p:sp>
      <p:sp>
        <p:nvSpPr>
          <p:cNvPr id="50194" name="Line 68"/>
          <p:cNvSpPr>
            <a:spLocks noChangeShapeType="1"/>
          </p:cNvSpPr>
          <p:nvPr/>
        </p:nvSpPr>
        <p:spPr bwMode="auto">
          <a:xfrm>
            <a:off x="1828800" y="4343400"/>
            <a:ext cx="0" cy="1828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50195" name="Line 69"/>
          <p:cNvSpPr>
            <a:spLocks noChangeShapeType="1"/>
          </p:cNvSpPr>
          <p:nvPr/>
        </p:nvSpPr>
        <p:spPr bwMode="auto">
          <a:xfrm>
            <a:off x="3352800" y="58674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50196" name="Line 70"/>
          <p:cNvSpPr>
            <a:spLocks noChangeShapeType="1"/>
          </p:cNvSpPr>
          <p:nvPr/>
        </p:nvSpPr>
        <p:spPr bwMode="auto">
          <a:xfrm>
            <a:off x="1828800" y="6019800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50197" name="Text Box 71"/>
          <p:cNvSpPr txBox="1">
            <a:spLocks noChangeArrowheads="1"/>
          </p:cNvSpPr>
          <p:nvPr/>
        </p:nvSpPr>
        <p:spPr bwMode="auto">
          <a:xfrm>
            <a:off x="2063750" y="5730875"/>
            <a:ext cx="1144588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ko-KR" sz="1400">
                <a:latin typeface="Verdana" pitchFamily="34" charset="0"/>
                <a:ea typeface="굴림" pitchFamily="34" charset="-127"/>
              </a:rPr>
              <a:t>Dead Time</a:t>
            </a:r>
          </a:p>
        </p:txBody>
      </p:sp>
      <p:sp>
        <p:nvSpPr>
          <p:cNvPr id="50198" name="Line 72"/>
          <p:cNvSpPr>
            <a:spLocks noChangeShapeType="1"/>
          </p:cNvSpPr>
          <p:nvPr/>
        </p:nvSpPr>
        <p:spPr bwMode="auto">
          <a:xfrm>
            <a:off x="6400800" y="2743200"/>
            <a:ext cx="1905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50199" name="Line 73"/>
          <p:cNvSpPr>
            <a:spLocks noChangeShapeType="1"/>
          </p:cNvSpPr>
          <p:nvPr/>
        </p:nvSpPr>
        <p:spPr bwMode="auto">
          <a:xfrm>
            <a:off x="6400800" y="3886200"/>
            <a:ext cx="1905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50200" name="Line 74"/>
          <p:cNvSpPr>
            <a:spLocks noChangeShapeType="1"/>
          </p:cNvSpPr>
          <p:nvPr/>
        </p:nvSpPr>
        <p:spPr bwMode="auto">
          <a:xfrm>
            <a:off x="6400800" y="5334000"/>
            <a:ext cx="1905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50201" name="Line 75"/>
          <p:cNvSpPr>
            <a:spLocks noChangeShapeType="1"/>
          </p:cNvSpPr>
          <p:nvPr/>
        </p:nvSpPr>
        <p:spPr bwMode="auto">
          <a:xfrm>
            <a:off x="6400800" y="6477000"/>
            <a:ext cx="1905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50202" name="Line 76"/>
          <p:cNvSpPr>
            <a:spLocks noChangeShapeType="1"/>
          </p:cNvSpPr>
          <p:nvPr/>
        </p:nvSpPr>
        <p:spPr bwMode="auto">
          <a:xfrm>
            <a:off x="7239000" y="2743200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50203" name="Line 77"/>
          <p:cNvSpPr>
            <a:spLocks noChangeShapeType="1"/>
          </p:cNvSpPr>
          <p:nvPr/>
        </p:nvSpPr>
        <p:spPr bwMode="auto">
          <a:xfrm>
            <a:off x="7239000" y="3886200"/>
            <a:ext cx="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50204" name="Line 78"/>
          <p:cNvSpPr>
            <a:spLocks noChangeShapeType="1"/>
          </p:cNvSpPr>
          <p:nvPr/>
        </p:nvSpPr>
        <p:spPr bwMode="auto">
          <a:xfrm>
            <a:off x="7239000" y="5334000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50205" name="Text Box 79"/>
          <p:cNvSpPr txBox="1">
            <a:spLocks noChangeArrowheads="1"/>
          </p:cNvSpPr>
          <p:nvPr/>
        </p:nvSpPr>
        <p:spPr bwMode="auto">
          <a:xfrm>
            <a:off x="6110288" y="3140075"/>
            <a:ext cx="2243137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ko-KR" sz="1400">
                <a:solidFill>
                  <a:schemeClr val="hlink"/>
                </a:solidFill>
                <a:latin typeface="Verdana" pitchFamily="34" charset="0"/>
                <a:ea typeface="굴림" pitchFamily="34" charset="-127"/>
              </a:rPr>
              <a:t>First Vector Instruction</a:t>
            </a:r>
          </a:p>
        </p:txBody>
      </p:sp>
      <p:sp>
        <p:nvSpPr>
          <p:cNvPr id="50206" name="Text Box 80"/>
          <p:cNvSpPr txBox="1">
            <a:spLocks noChangeArrowheads="1"/>
          </p:cNvSpPr>
          <p:nvPr/>
        </p:nvSpPr>
        <p:spPr bwMode="auto">
          <a:xfrm>
            <a:off x="6130925" y="5730875"/>
            <a:ext cx="250507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ko-KR" sz="1400">
                <a:solidFill>
                  <a:schemeClr val="accent2"/>
                </a:solidFill>
                <a:latin typeface="Verdana" pitchFamily="34" charset="0"/>
                <a:ea typeface="굴림" pitchFamily="34" charset="-127"/>
              </a:rPr>
              <a:t>Second Vector Instruction</a:t>
            </a:r>
          </a:p>
        </p:txBody>
      </p:sp>
      <p:sp>
        <p:nvSpPr>
          <p:cNvPr id="50207" name="Text Box 81"/>
          <p:cNvSpPr txBox="1">
            <a:spLocks noChangeArrowheads="1"/>
          </p:cNvSpPr>
          <p:nvPr/>
        </p:nvSpPr>
        <p:spPr bwMode="auto">
          <a:xfrm>
            <a:off x="6662738" y="4435475"/>
            <a:ext cx="1144587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ko-KR" sz="1400">
                <a:latin typeface="Verdana" pitchFamily="34" charset="0"/>
                <a:ea typeface="굴림" pitchFamily="34" charset="-127"/>
              </a:rPr>
              <a:t>Dead Time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5F0D261-6063-4864-90BD-6B22EC803434}" type="slidenum">
              <a:rPr lang="en-US" smtClean="0">
                <a:latin typeface="Times New Roman" pitchFamily="18" charset="0"/>
                <a:cs typeface="Arial" charset="0"/>
              </a:rPr>
              <a:pPr/>
              <a:t>19</a:t>
            </a:fld>
            <a:endParaRPr lang="en-US" b="0" smtClean="0">
              <a:solidFill>
                <a:srgbClr val="FBBA03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543800" cy="457200"/>
          </a:xfrm>
        </p:spPr>
        <p:txBody>
          <a:bodyPr/>
          <a:lstStyle/>
          <a:p>
            <a:r>
              <a:rPr lang="en-US" altLang="ko-KR" sz="2800" smtClean="0">
                <a:ea typeface="굴림" pitchFamily="34" charset="-127"/>
              </a:rPr>
              <a:t>Dead Time and Short Vectors</a:t>
            </a:r>
          </a:p>
        </p:txBody>
      </p:sp>
      <p:grpSp>
        <p:nvGrpSpPr>
          <p:cNvPr id="52227" name="Group 3"/>
          <p:cNvGrpSpPr>
            <a:grpSpLocks/>
          </p:cNvGrpSpPr>
          <p:nvPr/>
        </p:nvGrpSpPr>
        <p:grpSpPr bwMode="auto">
          <a:xfrm>
            <a:off x="914400" y="1066800"/>
            <a:ext cx="304800" cy="304800"/>
            <a:chOff x="672" y="1248"/>
            <a:chExt cx="192" cy="192"/>
          </a:xfrm>
        </p:grpSpPr>
        <p:sp>
          <p:nvSpPr>
            <p:cNvPr id="52388" name="Rectangle 4"/>
            <p:cNvSpPr>
              <a:spLocks noChangeArrowheads="1"/>
            </p:cNvSpPr>
            <p:nvPr/>
          </p:nvSpPr>
          <p:spPr bwMode="auto">
            <a:xfrm>
              <a:off x="672" y="1248"/>
              <a:ext cx="19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52389" name="Oval 5"/>
            <p:cNvSpPr>
              <a:spLocks noChangeArrowheads="1"/>
            </p:cNvSpPr>
            <p:nvPr/>
          </p:nvSpPr>
          <p:spPr bwMode="auto">
            <a:xfrm>
              <a:off x="720" y="1296"/>
              <a:ext cx="96" cy="96"/>
            </a:xfrm>
            <a:prstGeom prst="ellipse">
              <a:avLst/>
            </a:prstGeom>
            <a:solidFill>
              <a:schemeClr val="hlink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</p:grpSp>
      <p:grpSp>
        <p:nvGrpSpPr>
          <p:cNvPr id="52228" name="Group 6"/>
          <p:cNvGrpSpPr>
            <a:grpSpLocks/>
          </p:cNvGrpSpPr>
          <p:nvPr/>
        </p:nvGrpSpPr>
        <p:grpSpPr bwMode="auto">
          <a:xfrm>
            <a:off x="1219200" y="1066800"/>
            <a:ext cx="304800" cy="304800"/>
            <a:chOff x="672" y="1248"/>
            <a:chExt cx="192" cy="192"/>
          </a:xfrm>
        </p:grpSpPr>
        <p:sp>
          <p:nvSpPr>
            <p:cNvPr id="52386" name="Rectangle 7"/>
            <p:cNvSpPr>
              <a:spLocks noChangeArrowheads="1"/>
            </p:cNvSpPr>
            <p:nvPr/>
          </p:nvSpPr>
          <p:spPr bwMode="auto">
            <a:xfrm>
              <a:off x="672" y="1248"/>
              <a:ext cx="19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52387" name="Oval 8"/>
            <p:cNvSpPr>
              <a:spLocks noChangeArrowheads="1"/>
            </p:cNvSpPr>
            <p:nvPr/>
          </p:nvSpPr>
          <p:spPr bwMode="auto">
            <a:xfrm>
              <a:off x="720" y="1296"/>
              <a:ext cx="96" cy="96"/>
            </a:xfrm>
            <a:prstGeom prst="ellipse">
              <a:avLst/>
            </a:prstGeom>
            <a:solidFill>
              <a:schemeClr val="hlink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</p:grpSp>
      <p:grpSp>
        <p:nvGrpSpPr>
          <p:cNvPr id="52229" name="Group 9"/>
          <p:cNvGrpSpPr>
            <a:grpSpLocks/>
          </p:cNvGrpSpPr>
          <p:nvPr/>
        </p:nvGrpSpPr>
        <p:grpSpPr bwMode="auto">
          <a:xfrm>
            <a:off x="914400" y="1371600"/>
            <a:ext cx="304800" cy="304800"/>
            <a:chOff x="672" y="1248"/>
            <a:chExt cx="192" cy="192"/>
          </a:xfrm>
        </p:grpSpPr>
        <p:sp>
          <p:nvSpPr>
            <p:cNvPr id="52384" name="Rectangle 10"/>
            <p:cNvSpPr>
              <a:spLocks noChangeArrowheads="1"/>
            </p:cNvSpPr>
            <p:nvPr/>
          </p:nvSpPr>
          <p:spPr bwMode="auto">
            <a:xfrm>
              <a:off x="672" y="1248"/>
              <a:ext cx="19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52385" name="Oval 11"/>
            <p:cNvSpPr>
              <a:spLocks noChangeArrowheads="1"/>
            </p:cNvSpPr>
            <p:nvPr/>
          </p:nvSpPr>
          <p:spPr bwMode="auto">
            <a:xfrm>
              <a:off x="720" y="1296"/>
              <a:ext cx="96" cy="96"/>
            </a:xfrm>
            <a:prstGeom prst="ellipse">
              <a:avLst/>
            </a:prstGeom>
            <a:solidFill>
              <a:schemeClr val="hlink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</p:grpSp>
      <p:grpSp>
        <p:nvGrpSpPr>
          <p:cNvPr id="52230" name="Group 12"/>
          <p:cNvGrpSpPr>
            <a:grpSpLocks/>
          </p:cNvGrpSpPr>
          <p:nvPr/>
        </p:nvGrpSpPr>
        <p:grpSpPr bwMode="auto">
          <a:xfrm>
            <a:off x="1219200" y="1371600"/>
            <a:ext cx="304800" cy="304800"/>
            <a:chOff x="672" y="1248"/>
            <a:chExt cx="192" cy="192"/>
          </a:xfrm>
        </p:grpSpPr>
        <p:sp>
          <p:nvSpPr>
            <p:cNvPr id="52382" name="Rectangle 13"/>
            <p:cNvSpPr>
              <a:spLocks noChangeArrowheads="1"/>
            </p:cNvSpPr>
            <p:nvPr/>
          </p:nvSpPr>
          <p:spPr bwMode="auto">
            <a:xfrm>
              <a:off x="672" y="1248"/>
              <a:ext cx="19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52383" name="Oval 14"/>
            <p:cNvSpPr>
              <a:spLocks noChangeArrowheads="1"/>
            </p:cNvSpPr>
            <p:nvPr/>
          </p:nvSpPr>
          <p:spPr bwMode="auto">
            <a:xfrm>
              <a:off x="720" y="1296"/>
              <a:ext cx="96" cy="96"/>
            </a:xfrm>
            <a:prstGeom prst="ellipse">
              <a:avLst/>
            </a:prstGeom>
            <a:solidFill>
              <a:schemeClr val="hlink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</p:grpSp>
      <p:grpSp>
        <p:nvGrpSpPr>
          <p:cNvPr id="52231" name="Group 15"/>
          <p:cNvGrpSpPr>
            <a:grpSpLocks/>
          </p:cNvGrpSpPr>
          <p:nvPr/>
        </p:nvGrpSpPr>
        <p:grpSpPr bwMode="auto">
          <a:xfrm>
            <a:off x="914400" y="1676400"/>
            <a:ext cx="304800" cy="304800"/>
            <a:chOff x="672" y="1248"/>
            <a:chExt cx="192" cy="192"/>
          </a:xfrm>
        </p:grpSpPr>
        <p:sp>
          <p:nvSpPr>
            <p:cNvPr id="52380" name="Rectangle 16"/>
            <p:cNvSpPr>
              <a:spLocks noChangeArrowheads="1"/>
            </p:cNvSpPr>
            <p:nvPr/>
          </p:nvSpPr>
          <p:spPr bwMode="auto">
            <a:xfrm>
              <a:off x="672" y="1248"/>
              <a:ext cx="19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52381" name="Oval 17"/>
            <p:cNvSpPr>
              <a:spLocks noChangeArrowheads="1"/>
            </p:cNvSpPr>
            <p:nvPr/>
          </p:nvSpPr>
          <p:spPr bwMode="auto">
            <a:xfrm>
              <a:off x="720" y="1296"/>
              <a:ext cx="96" cy="96"/>
            </a:xfrm>
            <a:prstGeom prst="ellipse">
              <a:avLst/>
            </a:prstGeom>
            <a:solidFill>
              <a:schemeClr val="hlink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</p:grpSp>
      <p:grpSp>
        <p:nvGrpSpPr>
          <p:cNvPr id="52232" name="Group 18"/>
          <p:cNvGrpSpPr>
            <a:grpSpLocks/>
          </p:cNvGrpSpPr>
          <p:nvPr/>
        </p:nvGrpSpPr>
        <p:grpSpPr bwMode="auto">
          <a:xfrm>
            <a:off x="1219200" y="1676400"/>
            <a:ext cx="304800" cy="304800"/>
            <a:chOff x="672" y="1248"/>
            <a:chExt cx="192" cy="192"/>
          </a:xfrm>
        </p:grpSpPr>
        <p:sp>
          <p:nvSpPr>
            <p:cNvPr id="52378" name="Rectangle 19"/>
            <p:cNvSpPr>
              <a:spLocks noChangeArrowheads="1"/>
            </p:cNvSpPr>
            <p:nvPr/>
          </p:nvSpPr>
          <p:spPr bwMode="auto">
            <a:xfrm>
              <a:off x="672" y="1248"/>
              <a:ext cx="19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52379" name="Oval 20"/>
            <p:cNvSpPr>
              <a:spLocks noChangeArrowheads="1"/>
            </p:cNvSpPr>
            <p:nvPr/>
          </p:nvSpPr>
          <p:spPr bwMode="auto">
            <a:xfrm>
              <a:off x="720" y="1296"/>
              <a:ext cx="96" cy="96"/>
            </a:xfrm>
            <a:prstGeom prst="ellipse">
              <a:avLst/>
            </a:prstGeom>
            <a:solidFill>
              <a:schemeClr val="hlink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</p:grpSp>
      <p:grpSp>
        <p:nvGrpSpPr>
          <p:cNvPr id="52233" name="Group 21"/>
          <p:cNvGrpSpPr>
            <a:grpSpLocks/>
          </p:cNvGrpSpPr>
          <p:nvPr/>
        </p:nvGrpSpPr>
        <p:grpSpPr bwMode="auto">
          <a:xfrm>
            <a:off x="914400" y="1981200"/>
            <a:ext cx="304800" cy="304800"/>
            <a:chOff x="672" y="1248"/>
            <a:chExt cx="192" cy="192"/>
          </a:xfrm>
        </p:grpSpPr>
        <p:sp>
          <p:nvSpPr>
            <p:cNvPr id="52376" name="Rectangle 22"/>
            <p:cNvSpPr>
              <a:spLocks noChangeArrowheads="1"/>
            </p:cNvSpPr>
            <p:nvPr/>
          </p:nvSpPr>
          <p:spPr bwMode="auto">
            <a:xfrm>
              <a:off x="672" y="1248"/>
              <a:ext cx="19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52377" name="Oval 23"/>
            <p:cNvSpPr>
              <a:spLocks noChangeArrowheads="1"/>
            </p:cNvSpPr>
            <p:nvPr/>
          </p:nvSpPr>
          <p:spPr bwMode="auto">
            <a:xfrm>
              <a:off x="720" y="1296"/>
              <a:ext cx="96" cy="96"/>
            </a:xfrm>
            <a:prstGeom prst="ellipse">
              <a:avLst/>
            </a:prstGeom>
            <a:solidFill>
              <a:schemeClr val="hlink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</p:grpSp>
      <p:grpSp>
        <p:nvGrpSpPr>
          <p:cNvPr id="52234" name="Group 24"/>
          <p:cNvGrpSpPr>
            <a:grpSpLocks/>
          </p:cNvGrpSpPr>
          <p:nvPr/>
        </p:nvGrpSpPr>
        <p:grpSpPr bwMode="auto">
          <a:xfrm>
            <a:off x="1219200" y="1981200"/>
            <a:ext cx="304800" cy="304800"/>
            <a:chOff x="672" y="1248"/>
            <a:chExt cx="192" cy="192"/>
          </a:xfrm>
        </p:grpSpPr>
        <p:sp>
          <p:nvSpPr>
            <p:cNvPr id="52374" name="Rectangle 25"/>
            <p:cNvSpPr>
              <a:spLocks noChangeArrowheads="1"/>
            </p:cNvSpPr>
            <p:nvPr/>
          </p:nvSpPr>
          <p:spPr bwMode="auto">
            <a:xfrm>
              <a:off x="672" y="1248"/>
              <a:ext cx="19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52375" name="Oval 26"/>
            <p:cNvSpPr>
              <a:spLocks noChangeArrowheads="1"/>
            </p:cNvSpPr>
            <p:nvPr/>
          </p:nvSpPr>
          <p:spPr bwMode="auto">
            <a:xfrm>
              <a:off x="720" y="1296"/>
              <a:ext cx="96" cy="96"/>
            </a:xfrm>
            <a:prstGeom prst="ellipse">
              <a:avLst/>
            </a:prstGeom>
            <a:solidFill>
              <a:schemeClr val="hlink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</p:grpSp>
      <p:sp>
        <p:nvSpPr>
          <p:cNvPr id="52235" name="Freeform 27"/>
          <p:cNvSpPr>
            <a:spLocks/>
          </p:cNvSpPr>
          <p:nvPr/>
        </p:nvSpPr>
        <p:spPr bwMode="auto">
          <a:xfrm>
            <a:off x="914400" y="838200"/>
            <a:ext cx="609600" cy="1447800"/>
          </a:xfrm>
          <a:custGeom>
            <a:avLst/>
            <a:gdLst>
              <a:gd name="T0" fmla="*/ 0 w 384"/>
              <a:gd name="T1" fmla="*/ 0 h 912"/>
              <a:gd name="T2" fmla="*/ 0 w 384"/>
              <a:gd name="T3" fmla="*/ 2147483647 h 912"/>
              <a:gd name="T4" fmla="*/ 967740089 w 384"/>
              <a:gd name="T5" fmla="*/ 2147483647 h 912"/>
              <a:gd name="T6" fmla="*/ 967740089 w 384"/>
              <a:gd name="T7" fmla="*/ 120967517 h 912"/>
              <a:gd name="T8" fmla="*/ 0 60000 65536"/>
              <a:gd name="T9" fmla="*/ 0 60000 65536"/>
              <a:gd name="T10" fmla="*/ 0 60000 65536"/>
              <a:gd name="T11" fmla="*/ 0 60000 65536"/>
              <a:gd name="T12" fmla="*/ 0 w 384"/>
              <a:gd name="T13" fmla="*/ 0 h 912"/>
              <a:gd name="T14" fmla="*/ 384 w 384"/>
              <a:gd name="T15" fmla="*/ 912 h 91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84" h="912">
                <a:moveTo>
                  <a:pt x="0" y="0"/>
                </a:moveTo>
                <a:lnTo>
                  <a:pt x="0" y="912"/>
                </a:lnTo>
                <a:lnTo>
                  <a:pt x="384" y="912"/>
                </a:lnTo>
                <a:lnTo>
                  <a:pt x="384" y="48"/>
                </a:ln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grpSp>
        <p:nvGrpSpPr>
          <p:cNvPr id="52236" name="Group 28"/>
          <p:cNvGrpSpPr>
            <a:grpSpLocks/>
          </p:cNvGrpSpPr>
          <p:nvPr/>
        </p:nvGrpSpPr>
        <p:grpSpPr bwMode="auto">
          <a:xfrm>
            <a:off x="914400" y="2286000"/>
            <a:ext cx="304800" cy="304800"/>
            <a:chOff x="672" y="1248"/>
            <a:chExt cx="192" cy="192"/>
          </a:xfrm>
        </p:grpSpPr>
        <p:sp>
          <p:nvSpPr>
            <p:cNvPr id="52372" name="Rectangle 29"/>
            <p:cNvSpPr>
              <a:spLocks noChangeArrowheads="1"/>
            </p:cNvSpPr>
            <p:nvPr/>
          </p:nvSpPr>
          <p:spPr bwMode="auto">
            <a:xfrm>
              <a:off x="672" y="1248"/>
              <a:ext cx="192" cy="192"/>
            </a:xfrm>
            <a:prstGeom prst="rect">
              <a:avLst/>
            </a:prstGeom>
            <a:solidFill>
              <a:schemeClr val="folHlink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52373" name="Oval 30"/>
            <p:cNvSpPr>
              <a:spLocks noChangeArrowheads="1"/>
            </p:cNvSpPr>
            <p:nvPr/>
          </p:nvSpPr>
          <p:spPr bwMode="auto">
            <a:xfrm>
              <a:off x="720" y="1296"/>
              <a:ext cx="96" cy="96"/>
            </a:xfrm>
            <a:prstGeom prst="ellipse">
              <a:avLst/>
            </a:prstGeom>
            <a:solidFill>
              <a:schemeClr val="folHlink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</p:grpSp>
      <p:grpSp>
        <p:nvGrpSpPr>
          <p:cNvPr id="52237" name="Group 31"/>
          <p:cNvGrpSpPr>
            <a:grpSpLocks/>
          </p:cNvGrpSpPr>
          <p:nvPr/>
        </p:nvGrpSpPr>
        <p:grpSpPr bwMode="auto">
          <a:xfrm>
            <a:off x="1219200" y="2286000"/>
            <a:ext cx="304800" cy="304800"/>
            <a:chOff x="672" y="1248"/>
            <a:chExt cx="192" cy="192"/>
          </a:xfrm>
        </p:grpSpPr>
        <p:sp>
          <p:nvSpPr>
            <p:cNvPr id="52370" name="Rectangle 32"/>
            <p:cNvSpPr>
              <a:spLocks noChangeArrowheads="1"/>
            </p:cNvSpPr>
            <p:nvPr/>
          </p:nvSpPr>
          <p:spPr bwMode="auto">
            <a:xfrm>
              <a:off x="672" y="1248"/>
              <a:ext cx="192" cy="192"/>
            </a:xfrm>
            <a:prstGeom prst="rect">
              <a:avLst/>
            </a:prstGeom>
            <a:solidFill>
              <a:schemeClr val="folHlink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52371" name="Oval 33"/>
            <p:cNvSpPr>
              <a:spLocks noChangeArrowheads="1"/>
            </p:cNvSpPr>
            <p:nvPr/>
          </p:nvSpPr>
          <p:spPr bwMode="auto">
            <a:xfrm>
              <a:off x="720" y="1296"/>
              <a:ext cx="96" cy="96"/>
            </a:xfrm>
            <a:prstGeom prst="ellipse">
              <a:avLst/>
            </a:prstGeom>
            <a:solidFill>
              <a:schemeClr val="folHlink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</p:grpSp>
      <p:grpSp>
        <p:nvGrpSpPr>
          <p:cNvPr id="52238" name="Group 34"/>
          <p:cNvGrpSpPr>
            <a:grpSpLocks/>
          </p:cNvGrpSpPr>
          <p:nvPr/>
        </p:nvGrpSpPr>
        <p:grpSpPr bwMode="auto">
          <a:xfrm>
            <a:off x="914400" y="2590800"/>
            <a:ext cx="304800" cy="304800"/>
            <a:chOff x="672" y="1248"/>
            <a:chExt cx="192" cy="192"/>
          </a:xfrm>
        </p:grpSpPr>
        <p:sp>
          <p:nvSpPr>
            <p:cNvPr id="52368" name="Rectangle 35"/>
            <p:cNvSpPr>
              <a:spLocks noChangeArrowheads="1"/>
            </p:cNvSpPr>
            <p:nvPr/>
          </p:nvSpPr>
          <p:spPr bwMode="auto">
            <a:xfrm>
              <a:off x="672" y="1248"/>
              <a:ext cx="192" cy="192"/>
            </a:xfrm>
            <a:prstGeom prst="rect">
              <a:avLst/>
            </a:prstGeom>
            <a:solidFill>
              <a:schemeClr val="folHlink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52369" name="Oval 36"/>
            <p:cNvSpPr>
              <a:spLocks noChangeArrowheads="1"/>
            </p:cNvSpPr>
            <p:nvPr/>
          </p:nvSpPr>
          <p:spPr bwMode="auto">
            <a:xfrm>
              <a:off x="720" y="1296"/>
              <a:ext cx="96" cy="96"/>
            </a:xfrm>
            <a:prstGeom prst="ellipse">
              <a:avLst/>
            </a:prstGeom>
            <a:solidFill>
              <a:schemeClr val="folHlink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</p:grpSp>
      <p:grpSp>
        <p:nvGrpSpPr>
          <p:cNvPr id="52239" name="Group 37"/>
          <p:cNvGrpSpPr>
            <a:grpSpLocks/>
          </p:cNvGrpSpPr>
          <p:nvPr/>
        </p:nvGrpSpPr>
        <p:grpSpPr bwMode="auto">
          <a:xfrm>
            <a:off x="1219200" y="2590800"/>
            <a:ext cx="304800" cy="304800"/>
            <a:chOff x="672" y="1248"/>
            <a:chExt cx="192" cy="192"/>
          </a:xfrm>
        </p:grpSpPr>
        <p:sp>
          <p:nvSpPr>
            <p:cNvPr id="52366" name="Rectangle 38"/>
            <p:cNvSpPr>
              <a:spLocks noChangeArrowheads="1"/>
            </p:cNvSpPr>
            <p:nvPr/>
          </p:nvSpPr>
          <p:spPr bwMode="auto">
            <a:xfrm>
              <a:off x="672" y="1248"/>
              <a:ext cx="192" cy="192"/>
            </a:xfrm>
            <a:prstGeom prst="rect">
              <a:avLst/>
            </a:prstGeom>
            <a:solidFill>
              <a:schemeClr val="folHlink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52367" name="Oval 39"/>
            <p:cNvSpPr>
              <a:spLocks noChangeArrowheads="1"/>
            </p:cNvSpPr>
            <p:nvPr/>
          </p:nvSpPr>
          <p:spPr bwMode="auto">
            <a:xfrm>
              <a:off x="720" y="1296"/>
              <a:ext cx="96" cy="96"/>
            </a:xfrm>
            <a:prstGeom prst="ellipse">
              <a:avLst/>
            </a:prstGeom>
            <a:solidFill>
              <a:schemeClr val="folHlink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</p:grpSp>
      <p:grpSp>
        <p:nvGrpSpPr>
          <p:cNvPr id="52240" name="Group 40"/>
          <p:cNvGrpSpPr>
            <a:grpSpLocks/>
          </p:cNvGrpSpPr>
          <p:nvPr/>
        </p:nvGrpSpPr>
        <p:grpSpPr bwMode="auto">
          <a:xfrm>
            <a:off x="914400" y="2895600"/>
            <a:ext cx="304800" cy="304800"/>
            <a:chOff x="672" y="1248"/>
            <a:chExt cx="192" cy="192"/>
          </a:xfrm>
        </p:grpSpPr>
        <p:sp>
          <p:nvSpPr>
            <p:cNvPr id="52364" name="Rectangle 41"/>
            <p:cNvSpPr>
              <a:spLocks noChangeArrowheads="1"/>
            </p:cNvSpPr>
            <p:nvPr/>
          </p:nvSpPr>
          <p:spPr bwMode="auto">
            <a:xfrm>
              <a:off x="672" y="1248"/>
              <a:ext cx="192" cy="192"/>
            </a:xfrm>
            <a:prstGeom prst="rect">
              <a:avLst/>
            </a:prstGeom>
            <a:solidFill>
              <a:schemeClr val="folHlink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52365" name="Oval 42"/>
            <p:cNvSpPr>
              <a:spLocks noChangeArrowheads="1"/>
            </p:cNvSpPr>
            <p:nvPr/>
          </p:nvSpPr>
          <p:spPr bwMode="auto">
            <a:xfrm>
              <a:off x="720" y="1296"/>
              <a:ext cx="96" cy="96"/>
            </a:xfrm>
            <a:prstGeom prst="ellipse">
              <a:avLst/>
            </a:prstGeom>
            <a:solidFill>
              <a:schemeClr val="folHlink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</p:grpSp>
      <p:grpSp>
        <p:nvGrpSpPr>
          <p:cNvPr id="52241" name="Group 43"/>
          <p:cNvGrpSpPr>
            <a:grpSpLocks/>
          </p:cNvGrpSpPr>
          <p:nvPr/>
        </p:nvGrpSpPr>
        <p:grpSpPr bwMode="auto">
          <a:xfrm>
            <a:off x="1219200" y="2895600"/>
            <a:ext cx="304800" cy="304800"/>
            <a:chOff x="672" y="1248"/>
            <a:chExt cx="192" cy="192"/>
          </a:xfrm>
        </p:grpSpPr>
        <p:sp>
          <p:nvSpPr>
            <p:cNvPr id="52362" name="Rectangle 44"/>
            <p:cNvSpPr>
              <a:spLocks noChangeArrowheads="1"/>
            </p:cNvSpPr>
            <p:nvPr/>
          </p:nvSpPr>
          <p:spPr bwMode="auto">
            <a:xfrm>
              <a:off x="672" y="1248"/>
              <a:ext cx="192" cy="192"/>
            </a:xfrm>
            <a:prstGeom prst="rect">
              <a:avLst/>
            </a:prstGeom>
            <a:solidFill>
              <a:schemeClr val="folHlink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52363" name="Oval 45"/>
            <p:cNvSpPr>
              <a:spLocks noChangeArrowheads="1"/>
            </p:cNvSpPr>
            <p:nvPr/>
          </p:nvSpPr>
          <p:spPr bwMode="auto">
            <a:xfrm>
              <a:off x="720" y="1296"/>
              <a:ext cx="96" cy="96"/>
            </a:xfrm>
            <a:prstGeom prst="ellipse">
              <a:avLst/>
            </a:prstGeom>
            <a:solidFill>
              <a:schemeClr val="folHlink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</p:grpSp>
      <p:grpSp>
        <p:nvGrpSpPr>
          <p:cNvPr id="52242" name="Group 46"/>
          <p:cNvGrpSpPr>
            <a:grpSpLocks/>
          </p:cNvGrpSpPr>
          <p:nvPr/>
        </p:nvGrpSpPr>
        <p:grpSpPr bwMode="auto">
          <a:xfrm>
            <a:off x="914400" y="3200400"/>
            <a:ext cx="304800" cy="304800"/>
            <a:chOff x="672" y="1248"/>
            <a:chExt cx="192" cy="192"/>
          </a:xfrm>
        </p:grpSpPr>
        <p:sp>
          <p:nvSpPr>
            <p:cNvPr id="52360" name="Rectangle 47"/>
            <p:cNvSpPr>
              <a:spLocks noChangeArrowheads="1"/>
            </p:cNvSpPr>
            <p:nvPr/>
          </p:nvSpPr>
          <p:spPr bwMode="auto">
            <a:xfrm>
              <a:off x="672" y="1248"/>
              <a:ext cx="192" cy="192"/>
            </a:xfrm>
            <a:prstGeom prst="rect">
              <a:avLst/>
            </a:prstGeom>
            <a:solidFill>
              <a:schemeClr val="folHlink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52361" name="Oval 48"/>
            <p:cNvSpPr>
              <a:spLocks noChangeArrowheads="1"/>
            </p:cNvSpPr>
            <p:nvPr/>
          </p:nvSpPr>
          <p:spPr bwMode="auto">
            <a:xfrm>
              <a:off x="720" y="1296"/>
              <a:ext cx="96" cy="96"/>
            </a:xfrm>
            <a:prstGeom prst="ellipse">
              <a:avLst/>
            </a:prstGeom>
            <a:solidFill>
              <a:schemeClr val="folHlink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</p:grpSp>
      <p:grpSp>
        <p:nvGrpSpPr>
          <p:cNvPr id="52243" name="Group 49"/>
          <p:cNvGrpSpPr>
            <a:grpSpLocks/>
          </p:cNvGrpSpPr>
          <p:nvPr/>
        </p:nvGrpSpPr>
        <p:grpSpPr bwMode="auto">
          <a:xfrm>
            <a:off x="1219200" y="3200400"/>
            <a:ext cx="304800" cy="304800"/>
            <a:chOff x="672" y="1248"/>
            <a:chExt cx="192" cy="192"/>
          </a:xfrm>
        </p:grpSpPr>
        <p:sp>
          <p:nvSpPr>
            <p:cNvPr id="52358" name="Rectangle 50"/>
            <p:cNvSpPr>
              <a:spLocks noChangeArrowheads="1"/>
            </p:cNvSpPr>
            <p:nvPr/>
          </p:nvSpPr>
          <p:spPr bwMode="auto">
            <a:xfrm>
              <a:off x="672" y="1248"/>
              <a:ext cx="192" cy="192"/>
            </a:xfrm>
            <a:prstGeom prst="rect">
              <a:avLst/>
            </a:prstGeom>
            <a:solidFill>
              <a:schemeClr val="folHlink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52359" name="Oval 51"/>
            <p:cNvSpPr>
              <a:spLocks noChangeArrowheads="1"/>
            </p:cNvSpPr>
            <p:nvPr/>
          </p:nvSpPr>
          <p:spPr bwMode="auto">
            <a:xfrm>
              <a:off x="720" y="1296"/>
              <a:ext cx="96" cy="96"/>
            </a:xfrm>
            <a:prstGeom prst="ellipse">
              <a:avLst/>
            </a:prstGeom>
            <a:solidFill>
              <a:schemeClr val="folHlink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</p:grpSp>
      <p:grpSp>
        <p:nvGrpSpPr>
          <p:cNvPr id="52244" name="Group 52"/>
          <p:cNvGrpSpPr>
            <a:grpSpLocks/>
          </p:cNvGrpSpPr>
          <p:nvPr/>
        </p:nvGrpSpPr>
        <p:grpSpPr bwMode="auto">
          <a:xfrm>
            <a:off x="914400" y="3505200"/>
            <a:ext cx="304800" cy="304800"/>
            <a:chOff x="672" y="2784"/>
            <a:chExt cx="192" cy="192"/>
          </a:xfrm>
        </p:grpSpPr>
        <p:sp>
          <p:nvSpPr>
            <p:cNvPr id="52356" name="Rectangle 53"/>
            <p:cNvSpPr>
              <a:spLocks noChangeArrowheads="1"/>
            </p:cNvSpPr>
            <p:nvPr/>
          </p:nvSpPr>
          <p:spPr bwMode="auto">
            <a:xfrm>
              <a:off x="672" y="2784"/>
              <a:ext cx="19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52357" name="Oval 54"/>
            <p:cNvSpPr>
              <a:spLocks noChangeArrowheads="1"/>
            </p:cNvSpPr>
            <p:nvPr/>
          </p:nvSpPr>
          <p:spPr bwMode="auto">
            <a:xfrm>
              <a:off x="720" y="2832"/>
              <a:ext cx="96" cy="96"/>
            </a:xfrm>
            <a:prstGeom prst="ellipse">
              <a:avLst/>
            </a:prstGeom>
            <a:solidFill>
              <a:schemeClr val="accent2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</p:grpSp>
      <p:grpSp>
        <p:nvGrpSpPr>
          <p:cNvPr id="52245" name="Group 55"/>
          <p:cNvGrpSpPr>
            <a:grpSpLocks/>
          </p:cNvGrpSpPr>
          <p:nvPr/>
        </p:nvGrpSpPr>
        <p:grpSpPr bwMode="auto">
          <a:xfrm>
            <a:off x="1219200" y="3505200"/>
            <a:ext cx="304800" cy="304800"/>
            <a:chOff x="672" y="2784"/>
            <a:chExt cx="192" cy="192"/>
          </a:xfrm>
        </p:grpSpPr>
        <p:sp>
          <p:nvSpPr>
            <p:cNvPr id="52354" name="Rectangle 56"/>
            <p:cNvSpPr>
              <a:spLocks noChangeArrowheads="1"/>
            </p:cNvSpPr>
            <p:nvPr/>
          </p:nvSpPr>
          <p:spPr bwMode="auto">
            <a:xfrm>
              <a:off x="672" y="2784"/>
              <a:ext cx="19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52355" name="Oval 57"/>
            <p:cNvSpPr>
              <a:spLocks noChangeArrowheads="1"/>
            </p:cNvSpPr>
            <p:nvPr/>
          </p:nvSpPr>
          <p:spPr bwMode="auto">
            <a:xfrm>
              <a:off x="720" y="2832"/>
              <a:ext cx="96" cy="96"/>
            </a:xfrm>
            <a:prstGeom prst="ellipse">
              <a:avLst/>
            </a:prstGeom>
            <a:solidFill>
              <a:schemeClr val="accent2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</p:grpSp>
      <p:grpSp>
        <p:nvGrpSpPr>
          <p:cNvPr id="52246" name="Group 58"/>
          <p:cNvGrpSpPr>
            <a:grpSpLocks/>
          </p:cNvGrpSpPr>
          <p:nvPr/>
        </p:nvGrpSpPr>
        <p:grpSpPr bwMode="auto">
          <a:xfrm>
            <a:off x="1219200" y="3810000"/>
            <a:ext cx="304800" cy="304800"/>
            <a:chOff x="672" y="2784"/>
            <a:chExt cx="192" cy="192"/>
          </a:xfrm>
        </p:grpSpPr>
        <p:sp>
          <p:nvSpPr>
            <p:cNvPr id="52352" name="Rectangle 59"/>
            <p:cNvSpPr>
              <a:spLocks noChangeArrowheads="1"/>
            </p:cNvSpPr>
            <p:nvPr/>
          </p:nvSpPr>
          <p:spPr bwMode="auto">
            <a:xfrm>
              <a:off x="672" y="2784"/>
              <a:ext cx="19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52353" name="Oval 60"/>
            <p:cNvSpPr>
              <a:spLocks noChangeArrowheads="1"/>
            </p:cNvSpPr>
            <p:nvPr/>
          </p:nvSpPr>
          <p:spPr bwMode="auto">
            <a:xfrm>
              <a:off x="720" y="2832"/>
              <a:ext cx="96" cy="96"/>
            </a:xfrm>
            <a:prstGeom prst="ellipse">
              <a:avLst/>
            </a:prstGeom>
            <a:solidFill>
              <a:schemeClr val="accent2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</p:grpSp>
      <p:grpSp>
        <p:nvGrpSpPr>
          <p:cNvPr id="52247" name="Group 61"/>
          <p:cNvGrpSpPr>
            <a:grpSpLocks/>
          </p:cNvGrpSpPr>
          <p:nvPr/>
        </p:nvGrpSpPr>
        <p:grpSpPr bwMode="auto">
          <a:xfrm>
            <a:off x="914400" y="3810000"/>
            <a:ext cx="304800" cy="304800"/>
            <a:chOff x="672" y="2784"/>
            <a:chExt cx="192" cy="192"/>
          </a:xfrm>
        </p:grpSpPr>
        <p:sp>
          <p:nvSpPr>
            <p:cNvPr id="52350" name="Rectangle 62"/>
            <p:cNvSpPr>
              <a:spLocks noChangeArrowheads="1"/>
            </p:cNvSpPr>
            <p:nvPr/>
          </p:nvSpPr>
          <p:spPr bwMode="auto">
            <a:xfrm>
              <a:off x="672" y="2784"/>
              <a:ext cx="19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52351" name="Oval 63"/>
            <p:cNvSpPr>
              <a:spLocks noChangeArrowheads="1"/>
            </p:cNvSpPr>
            <p:nvPr/>
          </p:nvSpPr>
          <p:spPr bwMode="auto">
            <a:xfrm>
              <a:off x="720" y="2832"/>
              <a:ext cx="96" cy="96"/>
            </a:xfrm>
            <a:prstGeom prst="ellipse">
              <a:avLst/>
            </a:prstGeom>
            <a:solidFill>
              <a:schemeClr val="accent2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</p:grpSp>
      <p:grpSp>
        <p:nvGrpSpPr>
          <p:cNvPr id="52248" name="Group 64"/>
          <p:cNvGrpSpPr>
            <a:grpSpLocks/>
          </p:cNvGrpSpPr>
          <p:nvPr/>
        </p:nvGrpSpPr>
        <p:grpSpPr bwMode="auto">
          <a:xfrm>
            <a:off x="1219200" y="4114800"/>
            <a:ext cx="304800" cy="304800"/>
            <a:chOff x="672" y="2784"/>
            <a:chExt cx="192" cy="192"/>
          </a:xfrm>
        </p:grpSpPr>
        <p:sp>
          <p:nvSpPr>
            <p:cNvPr id="52348" name="Rectangle 65"/>
            <p:cNvSpPr>
              <a:spLocks noChangeArrowheads="1"/>
            </p:cNvSpPr>
            <p:nvPr/>
          </p:nvSpPr>
          <p:spPr bwMode="auto">
            <a:xfrm>
              <a:off x="672" y="2784"/>
              <a:ext cx="19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52349" name="Oval 66"/>
            <p:cNvSpPr>
              <a:spLocks noChangeArrowheads="1"/>
            </p:cNvSpPr>
            <p:nvPr/>
          </p:nvSpPr>
          <p:spPr bwMode="auto">
            <a:xfrm>
              <a:off x="720" y="2832"/>
              <a:ext cx="96" cy="96"/>
            </a:xfrm>
            <a:prstGeom prst="ellipse">
              <a:avLst/>
            </a:prstGeom>
            <a:solidFill>
              <a:schemeClr val="accent2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</p:grpSp>
      <p:grpSp>
        <p:nvGrpSpPr>
          <p:cNvPr id="52249" name="Group 67"/>
          <p:cNvGrpSpPr>
            <a:grpSpLocks/>
          </p:cNvGrpSpPr>
          <p:nvPr/>
        </p:nvGrpSpPr>
        <p:grpSpPr bwMode="auto">
          <a:xfrm>
            <a:off x="914400" y="4114800"/>
            <a:ext cx="304800" cy="304800"/>
            <a:chOff x="672" y="2784"/>
            <a:chExt cx="192" cy="192"/>
          </a:xfrm>
        </p:grpSpPr>
        <p:sp>
          <p:nvSpPr>
            <p:cNvPr id="52346" name="Rectangle 68"/>
            <p:cNvSpPr>
              <a:spLocks noChangeArrowheads="1"/>
            </p:cNvSpPr>
            <p:nvPr/>
          </p:nvSpPr>
          <p:spPr bwMode="auto">
            <a:xfrm>
              <a:off x="672" y="2784"/>
              <a:ext cx="19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52347" name="Oval 69"/>
            <p:cNvSpPr>
              <a:spLocks noChangeArrowheads="1"/>
            </p:cNvSpPr>
            <p:nvPr/>
          </p:nvSpPr>
          <p:spPr bwMode="auto">
            <a:xfrm>
              <a:off x="720" y="2832"/>
              <a:ext cx="96" cy="96"/>
            </a:xfrm>
            <a:prstGeom prst="ellipse">
              <a:avLst/>
            </a:prstGeom>
            <a:solidFill>
              <a:schemeClr val="accent2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</p:grpSp>
      <p:grpSp>
        <p:nvGrpSpPr>
          <p:cNvPr id="52250" name="Group 70"/>
          <p:cNvGrpSpPr>
            <a:grpSpLocks/>
          </p:cNvGrpSpPr>
          <p:nvPr/>
        </p:nvGrpSpPr>
        <p:grpSpPr bwMode="auto">
          <a:xfrm>
            <a:off x="914400" y="4419600"/>
            <a:ext cx="304800" cy="304800"/>
            <a:chOff x="672" y="2784"/>
            <a:chExt cx="192" cy="192"/>
          </a:xfrm>
        </p:grpSpPr>
        <p:sp>
          <p:nvSpPr>
            <p:cNvPr id="52344" name="Rectangle 71"/>
            <p:cNvSpPr>
              <a:spLocks noChangeArrowheads="1"/>
            </p:cNvSpPr>
            <p:nvPr/>
          </p:nvSpPr>
          <p:spPr bwMode="auto">
            <a:xfrm>
              <a:off x="672" y="2784"/>
              <a:ext cx="19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52345" name="Oval 72"/>
            <p:cNvSpPr>
              <a:spLocks noChangeArrowheads="1"/>
            </p:cNvSpPr>
            <p:nvPr/>
          </p:nvSpPr>
          <p:spPr bwMode="auto">
            <a:xfrm>
              <a:off x="720" y="2832"/>
              <a:ext cx="96" cy="96"/>
            </a:xfrm>
            <a:prstGeom prst="ellipse">
              <a:avLst/>
            </a:prstGeom>
            <a:solidFill>
              <a:schemeClr val="accent2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</p:grpSp>
      <p:grpSp>
        <p:nvGrpSpPr>
          <p:cNvPr id="52251" name="Group 73"/>
          <p:cNvGrpSpPr>
            <a:grpSpLocks/>
          </p:cNvGrpSpPr>
          <p:nvPr/>
        </p:nvGrpSpPr>
        <p:grpSpPr bwMode="auto">
          <a:xfrm>
            <a:off x="1219200" y="4419600"/>
            <a:ext cx="304800" cy="304800"/>
            <a:chOff x="672" y="2784"/>
            <a:chExt cx="192" cy="192"/>
          </a:xfrm>
        </p:grpSpPr>
        <p:sp>
          <p:nvSpPr>
            <p:cNvPr id="52342" name="Rectangle 74"/>
            <p:cNvSpPr>
              <a:spLocks noChangeArrowheads="1"/>
            </p:cNvSpPr>
            <p:nvPr/>
          </p:nvSpPr>
          <p:spPr bwMode="auto">
            <a:xfrm>
              <a:off x="672" y="2784"/>
              <a:ext cx="19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52343" name="Oval 75"/>
            <p:cNvSpPr>
              <a:spLocks noChangeArrowheads="1"/>
            </p:cNvSpPr>
            <p:nvPr/>
          </p:nvSpPr>
          <p:spPr bwMode="auto">
            <a:xfrm>
              <a:off x="720" y="2832"/>
              <a:ext cx="96" cy="96"/>
            </a:xfrm>
            <a:prstGeom prst="ellipse">
              <a:avLst/>
            </a:prstGeom>
            <a:solidFill>
              <a:schemeClr val="accent2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</p:grpSp>
      <p:grpSp>
        <p:nvGrpSpPr>
          <p:cNvPr id="52252" name="Group 76"/>
          <p:cNvGrpSpPr>
            <a:grpSpLocks/>
          </p:cNvGrpSpPr>
          <p:nvPr/>
        </p:nvGrpSpPr>
        <p:grpSpPr bwMode="auto">
          <a:xfrm>
            <a:off x="1219200" y="4724400"/>
            <a:ext cx="304800" cy="304800"/>
            <a:chOff x="672" y="2784"/>
            <a:chExt cx="192" cy="192"/>
          </a:xfrm>
        </p:grpSpPr>
        <p:sp>
          <p:nvSpPr>
            <p:cNvPr id="52340" name="Rectangle 77"/>
            <p:cNvSpPr>
              <a:spLocks noChangeArrowheads="1"/>
            </p:cNvSpPr>
            <p:nvPr/>
          </p:nvSpPr>
          <p:spPr bwMode="auto">
            <a:xfrm>
              <a:off x="672" y="2784"/>
              <a:ext cx="19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52341" name="Oval 78"/>
            <p:cNvSpPr>
              <a:spLocks noChangeArrowheads="1"/>
            </p:cNvSpPr>
            <p:nvPr/>
          </p:nvSpPr>
          <p:spPr bwMode="auto">
            <a:xfrm>
              <a:off x="720" y="2832"/>
              <a:ext cx="96" cy="96"/>
            </a:xfrm>
            <a:prstGeom prst="ellipse">
              <a:avLst/>
            </a:prstGeom>
            <a:solidFill>
              <a:schemeClr val="accent2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</p:grpSp>
      <p:grpSp>
        <p:nvGrpSpPr>
          <p:cNvPr id="52253" name="Group 79"/>
          <p:cNvGrpSpPr>
            <a:grpSpLocks/>
          </p:cNvGrpSpPr>
          <p:nvPr/>
        </p:nvGrpSpPr>
        <p:grpSpPr bwMode="auto">
          <a:xfrm>
            <a:off x="914400" y="4724400"/>
            <a:ext cx="304800" cy="304800"/>
            <a:chOff x="672" y="2784"/>
            <a:chExt cx="192" cy="192"/>
          </a:xfrm>
        </p:grpSpPr>
        <p:sp>
          <p:nvSpPr>
            <p:cNvPr id="52338" name="Rectangle 80"/>
            <p:cNvSpPr>
              <a:spLocks noChangeArrowheads="1"/>
            </p:cNvSpPr>
            <p:nvPr/>
          </p:nvSpPr>
          <p:spPr bwMode="auto">
            <a:xfrm>
              <a:off x="672" y="2784"/>
              <a:ext cx="19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52339" name="Oval 81"/>
            <p:cNvSpPr>
              <a:spLocks noChangeArrowheads="1"/>
            </p:cNvSpPr>
            <p:nvPr/>
          </p:nvSpPr>
          <p:spPr bwMode="auto">
            <a:xfrm>
              <a:off x="720" y="2832"/>
              <a:ext cx="96" cy="96"/>
            </a:xfrm>
            <a:prstGeom prst="ellipse">
              <a:avLst/>
            </a:prstGeom>
            <a:solidFill>
              <a:schemeClr val="accent2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</p:grpSp>
      <p:grpSp>
        <p:nvGrpSpPr>
          <p:cNvPr id="52254" name="Group 82"/>
          <p:cNvGrpSpPr>
            <a:grpSpLocks/>
          </p:cNvGrpSpPr>
          <p:nvPr/>
        </p:nvGrpSpPr>
        <p:grpSpPr bwMode="auto">
          <a:xfrm>
            <a:off x="1219200" y="5029200"/>
            <a:ext cx="304800" cy="304800"/>
            <a:chOff x="672" y="2784"/>
            <a:chExt cx="192" cy="192"/>
          </a:xfrm>
        </p:grpSpPr>
        <p:sp>
          <p:nvSpPr>
            <p:cNvPr id="52336" name="Rectangle 83"/>
            <p:cNvSpPr>
              <a:spLocks noChangeArrowheads="1"/>
            </p:cNvSpPr>
            <p:nvPr/>
          </p:nvSpPr>
          <p:spPr bwMode="auto">
            <a:xfrm>
              <a:off x="672" y="2784"/>
              <a:ext cx="19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52337" name="Oval 84"/>
            <p:cNvSpPr>
              <a:spLocks noChangeArrowheads="1"/>
            </p:cNvSpPr>
            <p:nvPr/>
          </p:nvSpPr>
          <p:spPr bwMode="auto">
            <a:xfrm>
              <a:off x="720" y="2832"/>
              <a:ext cx="96" cy="96"/>
            </a:xfrm>
            <a:prstGeom prst="ellipse">
              <a:avLst/>
            </a:prstGeom>
            <a:solidFill>
              <a:schemeClr val="accent2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</p:grpSp>
      <p:grpSp>
        <p:nvGrpSpPr>
          <p:cNvPr id="52255" name="Group 85"/>
          <p:cNvGrpSpPr>
            <a:grpSpLocks/>
          </p:cNvGrpSpPr>
          <p:nvPr/>
        </p:nvGrpSpPr>
        <p:grpSpPr bwMode="auto">
          <a:xfrm>
            <a:off x="914400" y="5029200"/>
            <a:ext cx="304800" cy="304800"/>
            <a:chOff x="672" y="2784"/>
            <a:chExt cx="192" cy="192"/>
          </a:xfrm>
        </p:grpSpPr>
        <p:sp>
          <p:nvSpPr>
            <p:cNvPr id="52334" name="Rectangle 86"/>
            <p:cNvSpPr>
              <a:spLocks noChangeArrowheads="1"/>
            </p:cNvSpPr>
            <p:nvPr/>
          </p:nvSpPr>
          <p:spPr bwMode="auto">
            <a:xfrm>
              <a:off x="672" y="2784"/>
              <a:ext cx="19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52335" name="Oval 87"/>
            <p:cNvSpPr>
              <a:spLocks noChangeArrowheads="1"/>
            </p:cNvSpPr>
            <p:nvPr/>
          </p:nvSpPr>
          <p:spPr bwMode="auto">
            <a:xfrm>
              <a:off x="720" y="2832"/>
              <a:ext cx="96" cy="96"/>
            </a:xfrm>
            <a:prstGeom prst="ellipse">
              <a:avLst/>
            </a:prstGeom>
            <a:solidFill>
              <a:schemeClr val="accent2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</p:grpSp>
      <p:sp>
        <p:nvSpPr>
          <p:cNvPr id="52256" name="Freeform 88"/>
          <p:cNvSpPr>
            <a:spLocks/>
          </p:cNvSpPr>
          <p:nvPr/>
        </p:nvSpPr>
        <p:spPr bwMode="auto">
          <a:xfrm>
            <a:off x="914400" y="3505200"/>
            <a:ext cx="609600" cy="2133600"/>
          </a:xfrm>
          <a:custGeom>
            <a:avLst/>
            <a:gdLst>
              <a:gd name="T0" fmla="*/ 0 w 384"/>
              <a:gd name="T1" fmla="*/ 2147483647 h 1344"/>
              <a:gd name="T2" fmla="*/ 0 w 384"/>
              <a:gd name="T3" fmla="*/ 0 h 1344"/>
              <a:gd name="T4" fmla="*/ 967740089 w 384"/>
              <a:gd name="T5" fmla="*/ 0 h 1344"/>
              <a:gd name="T6" fmla="*/ 967740089 w 384"/>
              <a:gd name="T7" fmla="*/ 2147483647 h 1344"/>
              <a:gd name="T8" fmla="*/ 0 60000 65536"/>
              <a:gd name="T9" fmla="*/ 0 60000 65536"/>
              <a:gd name="T10" fmla="*/ 0 60000 65536"/>
              <a:gd name="T11" fmla="*/ 0 60000 65536"/>
              <a:gd name="T12" fmla="*/ 0 w 384"/>
              <a:gd name="T13" fmla="*/ 0 h 1344"/>
              <a:gd name="T14" fmla="*/ 384 w 384"/>
              <a:gd name="T15" fmla="*/ 1344 h 134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84" h="1344">
                <a:moveTo>
                  <a:pt x="0" y="1296"/>
                </a:moveTo>
                <a:lnTo>
                  <a:pt x="0" y="0"/>
                </a:lnTo>
                <a:lnTo>
                  <a:pt x="384" y="0"/>
                </a:lnTo>
                <a:lnTo>
                  <a:pt x="384" y="1344"/>
                </a:ln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52257" name="Text Box 89"/>
          <p:cNvSpPr txBox="1">
            <a:spLocks noChangeArrowheads="1"/>
          </p:cNvSpPr>
          <p:nvPr/>
        </p:nvSpPr>
        <p:spPr bwMode="auto">
          <a:xfrm>
            <a:off x="2209800" y="5251450"/>
            <a:ext cx="2819400" cy="1028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>
              <a:spcBef>
                <a:spcPct val="20000"/>
              </a:spcBef>
            </a:pPr>
            <a:r>
              <a:rPr lang="en-US" altLang="ko-KR" sz="1400" i="1">
                <a:latin typeface="Verdana" pitchFamily="34" charset="0"/>
                <a:ea typeface="굴림" pitchFamily="34" charset="-127"/>
              </a:rPr>
              <a:t>Cray C90, Two lanes</a:t>
            </a:r>
          </a:p>
          <a:p>
            <a:pPr algn="ctr" eaLnBrk="0" hangingPunct="0">
              <a:spcBef>
                <a:spcPct val="20000"/>
              </a:spcBef>
            </a:pPr>
            <a:r>
              <a:rPr lang="en-US" altLang="ko-KR" sz="1400" i="1">
                <a:latin typeface="Verdana" pitchFamily="34" charset="0"/>
                <a:ea typeface="굴림" pitchFamily="34" charset="-127"/>
              </a:rPr>
              <a:t>4 cycle dead time</a:t>
            </a:r>
          </a:p>
          <a:p>
            <a:pPr algn="ctr" eaLnBrk="0" hangingPunct="0">
              <a:spcBef>
                <a:spcPct val="20000"/>
              </a:spcBef>
            </a:pPr>
            <a:r>
              <a:rPr lang="en-US" altLang="ko-KR" sz="1400" i="1">
                <a:latin typeface="Verdana" pitchFamily="34" charset="0"/>
                <a:ea typeface="굴림" pitchFamily="34" charset="-127"/>
              </a:rPr>
              <a:t>Maximum efficiency 94% with 128 element vectors</a:t>
            </a:r>
          </a:p>
        </p:txBody>
      </p:sp>
      <p:sp>
        <p:nvSpPr>
          <p:cNvPr id="52258" name="Line 90"/>
          <p:cNvSpPr>
            <a:spLocks noChangeShapeType="1"/>
          </p:cNvSpPr>
          <p:nvPr/>
        </p:nvSpPr>
        <p:spPr bwMode="auto">
          <a:xfrm>
            <a:off x="1600200" y="3505200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52259" name="Line 91"/>
          <p:cNvSpPr>
            <a:spLocks noChangeShapeType="1"/>
          </p:cNvSpPr>
          <p:nvPr/>
        </p:nvSpPr>
        <p:spPr bwMode="auto">
          <a:xfrm>
            <a:off x="1600200" y="2286000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52260" name="Line 92"/>
          <p:cNvSpPr>
            <a:spLocks noChangeShapeType="1"/>
          </p:cNvSpPr>
          <p:nvPr/>
        </p:nvSpPr>
        <p:spPr bwMode="auto">
          <a:xfrm>
            <a:off x="1752600" y="2286000"/>
            <a:ext cx="0" cy="1219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52261" name="Text Box 93"/>
          <p:cNvSpPr txBox="1">
            <a:spLocks noChangeArrowheads="1"/>
          </p:cNvSpPr>
          <p:nvPr/>
        </p:nvSpPr>
        <p:spPr bwMode="auto">
          <a:xfrm>
            <a:off x="1892300" y="2759075"/>
            <a:ext cx="1854200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ko-KR" sz="1400">
                <a:latin typeface="Verdana" pitchFamily="34" charset="0"/>
                <a:ea typeface="굴림" pitchFamily="34" charset="-127"/>
              </a:rPr>
              <a:t>4 cycles dead time</a:t>
            </a:r>
          </a:p>
        </p:txBody>
      </p:sp>
      <p:grpSp>
        <p:nvGrpSpPr>
          <p:cNvPr id="52262" name="Group 94"/>
          <p:cNvGrpSpPr>
            <a:grpSpLocks/>
          </p:cNvGrpSpPr>
          <p:nvPr/>
        </p:nvGrpSpPr>
        <p:grpSpPr bwMode="auto">
          <a:xfrm>
            <a:off x="4725988" y="1905000"/>
            <a:ext cx="4265612" cy="1936750"/>
            <a:chOff x="2977" y="1392"/>
            <a:chExt cx="2687" cy="1220"/>
          </a:xfrm>
        </p:grpSpPr>
        <p:grpSp>
          <p:nvGrpSpPr>
            <p:cNvPr id="52280" name="Group 95"/>
            <p:cNvGrpSpPr>
              <a:grpSpLocks/>
            </p:cNvGrpSpPr>
            <p:nvPr/>
          </p:nvGrpSpPr>
          <p:grpSpPr bwMode="auto">
            <a:xfrm>
              <a:off x="4032" y="1392"/>
              <a:ext cx="1536" cy="384"/>
              <a:chOff x="3024" y="1344"/>
              <a:chExt cx="1536" cy="384"/>
            </a:xfrm>
          </p:grpSpPr>
          <p:grpSp>
            <p:nvGrpSpPr>
              <p:cNvPr id="52284" name="Group 96"/>
              <p:cNvGrpSpPr>
                <a:grpSpLocks/>
              </p:cNvGrpSpPr>
              <p:nvPr/>
            </p:nvGrpSpPr>
            <p:grpSpPr bwMode="auto">
              <a:xfrm>
                <a:off x="3024" y="1344"/>
                <a:ext cx="192" cy="192"/>
                <a:chOff x="672" y="1248"/>
                <a:chExt cx="192" cy="192"/>
              </a:xfrm>
            </p:grpSpPr>
            <p:sp>
              <p:nvSpPr>
                <p:cNvPr id="52332" name="Rectangle 97"/>
                <p:cNvSpPr>
                  <a:spLocks noChangeArrowheads="1"/>
                </p:cNvSpPr>
                <p:nvPr/>
              </p:nvSpPr>
              <p:spPr bwMode="auto">
                <a:xfrm>
                  <a:off x="672" y="1248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52333" name="Oval 98"/>
                <p:cNvSpPr>
                  <a:spLocks noChangeArrowheads="1"/>
                </p:cNvSpPr>
                <p:nvPr/>
              </p:nvSpPr>
              <p:spPr bwMode="auto">
                <a:xfrm>
                  <a:off x="720" y="1296"/>
                  <a:ext cx="96" cy="96"/>
                </a:xfrm>
                <a:prstGeom prst="ellipse">
                  <a:avLst/>
                </a:prstGeom>
                <a:solidFill>
                  <a:schemeClr val="hlink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52285" name="Group 99"/>
              <p:cNvGrpSpPr>
                <a:grpSpLocks/>
              </p:cNvGrpSpPr>
              <p:nvPr/>
            </p:nvGrpSpPr>
            <p:grpSpPr bwMode="auto">
              <a:xfrm>
                <a:off x="3216" y="1344"/>
                <a:ext cx="192" cy="192"/>
                <a:chOff x="672" y="1248"/>
                <a:chExt cx="192" cy="192"/>
              </a:xfrm>
            </p:grpSpPr>
            <p:sp>
              <p:nvSpPr>
                <p:cNvPr id="52330" name="Rectangle 100"/>
                <p:cNvSpPr>
                  <a:spLocks noChangeArrowheads="1"/>
                </p:cNvSpPr>
                <p:nvPr/>
              </p:nvSpPr>
              <p:spPr bwMode="auto">
                <a:xfrm>
                  <a:off x="672" y="1248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52331" name="Oval 101"/>
                <p:cNvSpPr>
                  <a:spLocks noChangeArrowheads="1"/>
                </p:cNvSpPr>
                <p:nvPr/>
              </p:nvSpPr>
              <p:spPr bwMode="auto">
                <a:xfrm>
                  <a:off x="720" y="1296"/>
                  <a:ext cx="96" cy="96"/>
                </a:xfrm>
                <a:prstGeom prst="ellipse">
                  <a:avLst/>
                </a:prstGeom>
                <a:solidFill>
                  <a:schemeClr val="hlink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52286" name="Group 102"/>
              <p:cNvGrpSpPr>
                <a:grpSpLocks/>
              </p:cNvGrpSpPr>
              <p:nvPr/>
            </p:nvGrpSpPr>
            <p:grpSpPr bwMode="auto">
              <a:xfrm>
                <a:off x="3792" y="1344"/>
                <a:ext cx="192" cy="192"/>
                <a:chOff x="672" y="1248"/>
                <a:chExt cx="192" cy="192"/>
              </a:xfrm>
            </p:grpSpPr>
            <p:sp>
              <p:nvSpPr>
                <p:cNvPr id="52328" name="Rectangle 103"/>
                <p:cNvSpPr>
                  <a:spLocks noChangeArrowheads="1"/>
                </p:cNvSpPr>
                <p:nvPr/>
              </p:nvSpPr>
              <p:spPr bwMode="auto">
                <a:xfrm>
                  <a:off x="672" y="1248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52329" name="Oval 104"/>
                <p:cNvSpPr>
                  <a:spLocks noChangeArrowheads="1"/>
                </p:cNvSpPr>
                <p:nvPr/>
              </p:nvSpPr>
              <p:spPr bwMode="auto">
                <a:xfrm>
                  <a:off x="720" y="1296"/>
                  <a:ext cx="96" cy="96"/>
                </a:xfrm>
                <a:prstGeom prst="ellipse">
                  <a:avLst/>
                </a:prstGeom>
                <a:solidFill>
                  <a:schemeClr val="hlink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52287" name="Group 105"/>
              <p:cNvGrpSpPr>
                <a:grpSpLocks/>
              </p:cNvGrpSpPr>
              <p:nvPr/>
            </p:nvGrpSpPr>
            <p:grpSpPr bwMode="auto">
              <a:xfrm>
                <a:off x="3984" y="1344"/>
                <a:ext cx="192" cy="192"/>
                <a:chOff x="672" y="1248"/>
                <a:chExt cx="192" cy="192"/>
              </a:xfrm>
            </p:grpSpPr>
            <p:sp>
              <p:nvSpPr>
                <p:cNvPr id="52326" name="Rectangle 106"/>
                <p:cNvSpPr>
                  <a:spLocks noChangeArrowheads="1"/>
                </p:cNvSpPr>
                <p:nvPr/>
              </p:nvSpPr>
              <p:spPr bwMode="auto">
                <a:xfrm>
                  <a:off x="672" y="1248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52327" name="Oval 107"/>
                <p:cNvSpPr>
                  <a:spLocks noChangeArrowheads="1"/>
                </p:cNvSpPr>
                <p:nvPr/>
              </p:nvSpPr>
              <p:spPr bwMode="auto">
                <a:xfrm>
                  <a:off x="720" y="1296"/>
                  <a:ext cx="96" cy="96"/>
                </a:xfrm>
                <a:prstGeom prst="ellipse">
                  <a:avLst/>
                </a:prstGeom>
                <a:solidFill>
                  <a:schemeClr val="hlink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52288" name="Group 108"/>
              <p:cNvGrpSpPr>
                <a:grpSpLocks/>
              </p:cNvGrpSpPr>
              <p:nvPr/>
            </p:nvGrpSpPr>
            <p:grpSpPr bwMode="auto">
              <a:xfrm>
                <a:off x="3408" y="1344"/>
                <a:ext cx="192" cy="192"/>
                <a:chOff x="672" y="1248"/>
                <a:chExt cx="192" cy="192"/>
              </a:xfrm>
            </p:grpSpPr>
            <p:sp>
              <p:nvSpPr>
                <p:cNvPr id="52324" name="Rectangle 109"/>
                <p:cNvSpPr>
                  <a:spLocks noChangeArrowheads="1"/>
                </p:cNvSpPr>
                <p:nvPr/>
              </p:nvSpPr>
              <p:spPr bwMode="auto">
                <a:xfrm>
                  <a:off x="672" y="1248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52325" name="Oval 110"/>
                <p:cNvSpPr>
                  <a:spLocks noChangeArrowheads="1"/>
                </p:cNvSpPr>
                <p:nvPr/>
              </p:nvSpPr>
              <p:spPr bwMode="auto">
                <a:xfrm>
                  <a:off x="720" y="1296"/>
                  <a:ext cx="96" cy="96"/>
                </a:xfrm>
                <a:prstGeom prst="ellipse">
                  <a:avLst/>
                </a:prstGeom>
                <a:solidFill>
                  <a:schemeClr val="hlink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52289" name="Group 111"/>
              <p:cNvGrpSpPr>
                <a:grpSpLocks/>
              </p:cNvGrpSpPr>
              <p:nvPr/>
            </p:nvGrpSpPr>
            <p:grpSpPr bwMode="auto">
              <a:xfrm>
                <a:off x="3600" y="1344"/>
                <a:ext cx="192" cy="192"/>
                <a:chOff x="672" y="1248"/>
                <a:chExt cx="192" cy="192"/>
              </a:xfrm>
            </p:grpSpPr>
            <p:sp>
              <p:nvSpPr>
                <p:cNvPr id="52322" name="Rectangle 112"/>
                <p:cNvSpPr>
                  <a:spLocks noChangeArrowheads="1"/>
                </p:cNvSpPr>
                <p:nvPr/>
              </p:nvSpPr>
              <p:spPr bwMode="auto">
                <a:xfrm>
                  <a:off x="672" y="1248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52323" name="Oval 113"/>
                <p:cNvSpPr>
                  <a:spLocks noChangeArrowheads="1"/>
                </p:cNvSpPr>
                <p:nvPr/>
              </p:nvSpPr>
              <p:spPr bwMode="auto">
                <a:xfrm>
                  <a:off x="720" y="1296"/>
                  <a:ext cx="96" cy="96"/>
                </a:xfrm>
                <a:prstGeom prst="ellipse">
                  <a:avLst/>
                </a:prstGeom>
                <a:solidFill>
                  <a:schemeClr val="hlink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52290" name="Group 114"/>
              <p:cNvGrpSpPr>
                <a:grpSpLocks/>
              </p:cNvGrpSpPr>
              <p:nvPr/>
            </p:nvGrpSpPr>
            <p:grpSpPr bwMode="auto">
              <a:xfrm>
                <a:off x="4176" y="1344"/>
                <a:ext cx="192" cy="192"/>
                <a:chOff x="672" y="1248"/>
                <a:chExt cx="192" cy="192"/>
              </a:xfrm>
            </p:grpSpPr>
            <p:sp>
              <p:nvSpPr>
                <p:cNvPr id="52320" name="Rectangle 115"/>
                <p:cNvSpPr>
                  <a:spLocks noChangeArrowheads="1"/>
                </p:cNvSpPr>
                <p:nvPr/>
              </p:nvSpPr>
              <p:spPr bwMode="auto">
                <a:xfrm>
                  <a:off x="672" y="1248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52321" name="Oval 116"/>
                <p:cNvSpPr>
                  <a:spLocks noChangeArrowheads="1"/>
                </p:cNvSpPr>
                <p:nvPr/>
              </p:nvSpPr>
              <p:spPr bwMode="auto">
                <a:xfrm>
                  <a:off x="720" y="1296"/>
                  <a:ext cx="96" cy="96"/>
                </a:xfrm>
                <a:prstGeom prst="ellipse">
                  <a:avLst/>
                </a:prstGeom>
                <a:solidFill>
                  <a:schemeClr val="hlink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52291" name="Group 117"/>
              <p:cNvGrpSpPr>
                <a:grpSpLocks/>
              </p:cNvGrpSpPr>
              <p:nvPr/>
            </p:nvGrpSpPr>
            <p:grpSpPr bwMode="auto">
              <a:xfrm>
                <a:off x="4368" y="1344"/>
                <a:ext cx="192" cy="192"/>
                <a:chOff x="672" y="1248"/>
                <a:chExt cx="192" cy="192"/>
              </a:xfrm>
            </p:grpSpPr>
            <p:sp>
              <p:nvSpPr>
                <p:cNvPr id="52318" name="Rectangle 118"/>
                <p:cNvSpPr>
                  <a:spLocks noChangeArrowheads="1"/>
                </p:cNvSpPr>
                <p:nvPr/>
              </p:nvSpPr>
              <p:spPr bwMode="auto">
                <a:xfrm>
                  <a:off x="672" y="1248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52319" name="Oval 119"/>
                <p:cNvSpPr>
                  <a:spLocks noChangeArrowheads="1"/>
                </p:cNvSpPr>
                <p:nvPr/>
              </p:nvSpPr>
              <p:spPr bwMode="auto">
                <a:xfrm>
                  <a:off x="720" y="1296"/>
                  <a:ext cx="96" cy="96"/>
                </a:xfrm>
                <a:prstGeom prst="ellipse">
                  <a:avLst/>
                </a:prstGeom>
                <a:solidFill>
                  <a:schemeClr val="hlink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sp>
            <p:nvSpPr>
              <p:cNvPr id="52292" name="Rectangle 120"/>
              <p:cNvSpPr>
                <a:spLocks noChangeArrowheads="1"/>
              </p:cNvSpPr>
              <p:nvPr/>
            </p:nvSpPr>
            <p:spPr bwMode="auto">
              <a:xfrm>
                <a:off x="3024" y="1344"/>
                <a:ext cx="1536" cy="192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grpSp>
            <p:nvGrpSpPr>
              <p:cNvPr id="52293" name="Group 121"/>
              <p:cNvGrpSpPr>
                <a:grpSpLocks/>
              </p:cNvGrpSpPr>
              <p:nvPr/>
            </p:nvGrpSpPr>
            <p:grpSpPr bwMode="auto">
              <a:xfrm>
                <a:off x="3024" y="1536"/>
                <a:ext cx="192" cy="192"/>
                <a:chOff x="672" y="2784"/>
                <a:chExt cx="192" cy="192"/>
              </a:xfrm>
            </p:grpSpPr>
            <p:sp>
              <p:nvSpPr>
                <p:cNvPr id="52316" name="Rectangle 122"/>
                <p:cNvSpPr>
                  <a:spLocks noChangeArrowheads="1"/>
                </p:cNvSpPr>
                <p:nvPr/>
              </p:nvSpPr>
              <p:spPr bwMode="auto">
                <a:xfrm>
                  <a:off x="672" y="278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52317" name="Oval 123"/>
                <p:cNvSpPr>
                  <a:spLocks noChangeArrowheads="1"/>
                </p:cNvSpPr>
                <p:nvPr/>
              </p:nvSpPr>
              <p:spPr bwMode="auto">
                <a:xfrm>
                  <a:off x="720" y="2832"/>
                  <a:ext cx="96" cy="96"/>
                </a:xfrm>
                <a:prstGeom prst="ellipse">
                  <a:avLst/>
                </a:prstGeom>
                <a:solidFill>
                  <a:schemeClr val="accent2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52294" name="Group 124"/>
              <p:cNvGrpSpPr>
                <a:grpSpLocks/>
              </p:cNvGrpSpPr>
              <p:nvPr/>
            </p:nvGrpSpPr>
            <p:grpSpPr bwMode="auto">
              <a:xfrm>
                <a:off x="3216" y="1536"/>
                <a:ext cx="192" cy="192"/>
                <a:chOff x="672" y="2784"/>
                <a:chExt cx="192" cy="192"/>
              </a:xfrm>
            </p:grpSpPr>
            <p:sp>
              <p:nvSpPr>
                <p:cNvPr id="52314" name="Rectangle 125"/>
                <p:cNvSpPr>
                  <a:spLocks noChangeArrowheads="1"/>
                </p:cNvSpPr>
                <p:nvPr/>
              </p:nvSpPr>
              <p:spPr bwMode="auto">
                <a:xfrm>
                  <a:off x="672" y="278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52315" name="Oval 126"/>
                <p:cNvSpPr>
                  <a:spLocks noChangeArrowheads="1"/>
                </p:cNvSpPr>
                <p:nvPr/>
              </p:nvSpPr>
              <p:spPr bwMode="auto">
                <a:xfrm>
                  <a:off x="720" y="2832"/>
                  <a:ext cx="96" cy="96"/>
                </a:xfrm>
                <a:prstGeom prst="ellipse">
                  <a:avLst/>
                </a:prstGeom>
                <a:solidFill>
                  <a:schemeClr val="accent2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52295" name="Group 127"/>
              <p:cNvGrpSpPr>
                <a:grpSpLocks/>
              </p:cNvGrpSpPr>
              <p:nvPr/>
            </p:nvGrpSpPr>
            <p:grpSpPr bwMode="auto">
              <a:xfrm>
                <a:off x="3408" y="1536"/>
                <a:ext cx="192" cy="192"/>
                <a:chOff x="672" y="2784"/>
                <a:chExt cx="192" cy="192"/>
              </a:xfrm>
            </p:grpSpPr>
            <p:sp>
              <p:nvSpPr>
                <p:cNvPr id="52312" name="Rectangle 128"/>
                <p:cNvSpPr>
                  <a:spLocks noChangeArrowheads="1"/>
                </p:cNvSpPr>
                <p:nvPr/>
              </p:nvSpPr>
              <p:spPr bwMode="auto">
                <a:xfrm>
                  <a:off x="672" y="278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52313" name="Oval 129"/>
                <p:cNvSpPr>
                  <a:spLocks noChangeArrowheads="1"/>
                </p:cNvSpPr>
                <p:nvPr/>
              </p:nvSpPr>
              <p:spPr bwMode="auto">
                <a:xfrm>
                  <a:off x="720" y="2832"/>
                  <a:ext cx="96" cy="96"/>
                </a:xfrm>
                <a:prstGeom prst="ellipse">
                  <a:avLst/>
                </a:prstGeom>
                <a:solidFill>
                  <a:schemeClr val="accent2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52296" name="Group 130"/>
              <p:cNvGrpSpPr>
                <a:grpSpLocks/>
              </p:cNvGrpSpPr>
              <p:nvPr/>
            </p:nvGrpSpPr>
            <p:grpSpPr bwMode="auto">
              <a:xfrm>
                <a:off x="3600" y="1536"/>
                <a:ext cx="192" cy="192"/>
                <a:chOff x="672" y="2784"/>
                <a:chExt cx="192" cy="192"/>
              </a:xfrm>
            </p:grpSpPr>
            <p:sp>
              <p:nvSpPr>
                <p:cNvPr id="52310" name="Rectangle 131"/>
                <p:cNvSpPr>
                  <a:spLocks noChangeArrowheads="1"/>
                </p:cNvSpPr>
                <p:nvPr/>
              </p:nvSpPr>
              <p:spPr bwMode="auto">
                <a:xfrm>
                  <a:off x="672" y="278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52311" name="Oval 132"/>
                <p:cNvSpPr>
                  <a:spLocks noChangeArrowheads="1"/>
                </p:cNvSpPr>
                <p:nvPr/>
              </p:nvSpPr>
              <p:spPr bwMode="auto">
                <a:xfrm>
                  <a:off x="720" y="2832"/>
                  <a:ext cx="96" cy="96"/>
                </a:xfrm>
                <a:prstGeom prst="ellipse">
                  <a:avLst/>
                </a:prstGeom>
                <a:solidFill>
                  <a:schemeClr val="accent2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52297" name="Group 133"/>
              <p:cNvGrpSpPr>
                <a:grpSpLocks/>
              </p:cNvGrpSpPr>
              <p:nvPr/>
            </p:nvGrpSpPr>
            <p:grpSpPr bwMode="auto">
              <a:xfrm>
                <a:off x="3792" y="1536"/>
                <a:ext cx="192" cy="192"/>
                <a:chOff x="672" y="2784"/>
                <a:chExt cx="192" cy="192"/>
              </a:xfrm>
            </p:grpSpPr>
            <p:sp>
              <p:nvSpPr>
                <p:cNvPr id="52308" name="Rectangle 134"/>
                <p:cNvSpPr>
                  <a:spLocks noChangeArrowheads="1"/>
                </p:cNvSpPr>
                <p:nvPr/>
              </p:nvSpPr>
              <p:spPr bwMode="auto">
                <a:xfrm>
                  <a:off x="672" y="278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52309" name="Oval 135"/>
                <p:cNvSpPr>
                  <a:spLocks noChangeArrowheads="1"/>
                </p:cNvSpPr>
                <p:nvPr/>
              </p:nvSpPr>
              <p:spPr bwMode="auto">
                <a:xfrm>
                  <a:off x="720" y="2832"/>
                  <a:ext cx="96" cy="96"/>
                </a:xfrm>
                <a:prstGeom prst="ellipse">
                  <a:avLst/>
                </a:prstGeom>
                <a:solidFill>
                  <a:schemeClr val="accent2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52298" name="Group 136"/>
              <p:cNvGrpSpPr>
                <a:grpSpLocks/>
              </p:cNvGrpSpPr>
              <p:nvPr/>
            </p:nvGrpSpPr>
            <p:grpSpPr bwMode="auto">
              <a:xfrm>
                <a:off x="3984" y="1536"/>
                <a:ext cx="192" cy="192"/>
                <a:chOff x="672" y="2784"/>
                <a:chExt cx="192" cy="192"/>
              </a:xfrm>
            </p:grpSpPr>
            <p:sp>
              <p:nvSpPr>
                <p:cNvPr id="52306" name="Rectangle 137"/>
                <p:cNvSpPr>
                  <a:spLocks noChangeArrowheads="1"/>
                </p:cNvSpPr>
                <p:nvPr/>
              </p:nvSpPr>
              <p:spPr bwMode="auto">
                <a:xfrm>
                  <a:off x="672" y="278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52307" name="Oval 138"/>
                <p:cNvSpPr>
                  <a:spLocks noChangeArrowheads="1"/>
                </p:cNvSpPr>
                <p:nvPr/>
              </p:nvSpPr>
              <p:spPr bwMode="auto">
                <a:xfrm>
                  <a:off x="720" y="2832"/>
                  <a:ext cx="96" cy="96"/>
                </a:xfrm>
                <a:prstGeom prst="ellipse">
                  <a:avLst/>
                </a:prstGeom>
                <a:solidFill>
                  <a:schemeClr val="accent2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52299" name="Group 139"/>
              <p:cNvGrpSpPr>
                <a:grpSpLocks/>
              </p:cNvGrpSpPr>
              <p:nvPr/>
            </p:nvGrpSpPr>
            <p:grpSpPr bwMode="auto">
              <a:xfrm>
                <a:off x="4176" y="1536"/>
                <a:ext cx="192" cy="192"/>
                <a:chOff x="672" y="2784"/>
                <a:chExt cx="192" cy="192"/>
              </a:xfrm>
            </p:grpSpPr>
            <p:sp>
              <p:nvSpPr>
                <p:cNvPr id="52304" name="Rectangle 140"/>
                <p:cNvSpPr>
                  <a:spLocks noChangeArrowheads="1"/>
                </p:cNvSpPr>
                <p:nvPr/>
              </p:nvSpPr>
              <p:spPr bwMode="auto">
                <a:xfrm>
                  <a:off x="672" y="278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52305" name="Oval 141"/>
                <p:cNvSpPr>
                  <a:spLocks noChangeArrowheads="1"/>
                </p:cNvSpPr>
                <p:nvPr/>
              </p:nvSpPr>
              <p:spPr bwMode="auto">
                <a:xfrm>
                  <a:off x="720" y="2832"/>
                  <a:ext cx="96" cy="96"/>
                </a:xfrm>
                <a:prstGeom prst="ellipse">
                  <a:avLst/>
                </a:prstGeom>
                <a:solidFill>
                  <a:schemeClr val="accent2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grpSp>
            <p:nvGrpSpPr>
              <p:cNvPr id="52300" name="Group 142"/>
              <p:cNvGrpSpPr>
                <a:grpSpLocks/>
              </p:cNvGrpSpPr>
              <p:nvPr/>
            </p:nvGrpSpPr>
            <p:grpSpPr bwMode="auto">
              <a:xfrm>
                <a:off x="4368" y="1536"/>
                <a:ext cx="192" cy="192"/>
                <a:chOff x="672" y="2784"/>
                <a:chExt cx="192" cy="192"/>
              </a:xfrm>
            </p:grpSpPr>
            <p:sp>
              <p:nvSpPr>
                <p:cNvPr id="52302" name="Rectangle 143"/>
                <p:cNvSpPr>
                  <a:spLocks noChangeArrowheads="1"/>
                </p:cNvSpPr>
                <p:nvPr/>
              </p:nvSpPr>
              <p:spPr bwMode="auto">
                <a:xfrm>
                  <a:off x="672" y="2784"/>
                  <a:ext cx="192" cy="19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  <p:sp>
              <p:nvSpPr>
                <p:cNvPr id="52303" name="Oval 144"/>
                <p:cNvSpPr>
                  <a:spLocks noChangeArrowheads="1"/>
                </p:cNvSpPr>
                <p:nvPr/>
              </p:nvSpPr>
              <p:spPr bwMode="auto">
                <a:xfrm>
                  <a:off x="720" y="2832"/>
                  <a:ext cx="96" cy="96"/>
                </a:xfrm>
                <a:prstGeom prst="ellipse">
                  <a:avLst/>
                </a:prstGeom>
                <a:solidFill>
                  <a:schemeClr val="accent2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anchor="ctr">
                  <a:spAutoFit/>
                </a:bodyPr>
                <a:lstStyle/>
                <a:p>
                  <a:pPr algn="ctr" eaLnBrk="0" hangingPunct="0">
                    <a:spcBef>
                      <a:spcPct val="50000"/>
                    </a:spcBef>
                  </a:pPr>
                  <a:endParaRPr lang="pt-BR"/>
                </a:p>
              </p:txBody>
            </p:sp>
          </p:grpSp>
          <p:sp>
            <p:nvSpPr>
              <p:cNvPr id="52301" name="Rectangle 145"/>
              <p:cNvSpPr>
                <a:spLocks noChangeArrowheads="1"/>
              </p:cNvSpPr>
              <p:nvPr/>
            </p:nvSpPr>
            <p:spPr bwMode="auto">
              <a:xfrm>
                <a:off x="3024" y="1536"/>
                <a:ext cx="1536" cy="192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</p:grpSp>
        <p:sp>
          <p:nvSpPr>
            <p:cNvPr id="52281" name="Text Box 146"/>
            <p:cNvSpPr txBox="1">
              <a:spLocks noChangeArrowheads="1"/>
            </p:cNvSpPr>
            <p:nvPr/>
          </p:nvSpPr>
          <p:spPr bwMode="auto">
            <a:xfrm>
              <a:off x="3648" y="1964"/>
              <a:ext cx="2016" cy="6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20000"/>
                </a:spcBef>
              </a:pPr>
              <a:r>
                <a:rPr lang="en-US" altLang="ko-KR" sz="1400" i="1">
                  <a:latin typeface="Verdana" pitchFamily="34" charset="0"/>
                  <a:ea typeface="굴림" pitchFamily="34" charset="-127"/>
                </a:rPr>
                <a:t>T0, Eight lanes</a:t>
              </a:r>
            </a:p>
            <a:p>
              <a:pPr algn="ctr" eaLnBrk="0" hangingPunct="0">
                <a:spcBef>
                  <a:spcPct val="20000"/>
                </a:spcBef>
              </a:pPr>
              <a:r>
                <a:rPr lang="en-US" altLang="ko-KR" sz="1400" i="1">
                  <a:latin typeface="Verdana" pitchFamily="34" charset="0"/>
                  <a:ea typeface="굴림" pitchFamily="34" charset="-127"/>
                </a:rPr>
                <a:t>No dead time</a:t>
              </a:r>
            </a:p>
            <a:p>
              <a:pPr algn="ctr" eaLnBrk="0" hangingPunct="0">
                <a:spcBef>
                  <a:spcPct val="20000"/>
                </a:spcBef>
              </a:pPr>
              <a:r>
                <a:rPr lang="en-US" altLang="ko-KR" sz="1400" i="1">
                  <a:latin typeface="Verdana" pitchFamily="34" charset="0"/>
                  <a:ea typeface="굴림" pitchFamily="34" charset="-127"/>
                </a:rPr>
                <a:t>100% efficiency with 8 element vectors</a:t>
              </a:r>
            </a:p>
          </p:txBody>
        </p:sp>
        <p:sp>
          <p:nvSpPr>
            <p:cNvPr id="52282" name="Text Box 147"/>
            <p:cNvSpPr txBox="1">
              <a:spLocks noChangeArrowheads="1"/>
            </p:cNvSpPr>
            <p:nvPr/>
          </p:nvSpPr>
          <p:spPr bwMode="auto">
            <a:xfrm>
              <a:off x="2977" y="1498"/>
              <a:ext cx="871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400">
                  <a:latin typeface="Verdana" pitchFamily="34" charset="0"/>
                  <a:ea typeface="굴림" pitchFamily="34" charset="-127"/>
                </a:rPr>
                <a:t>No dead time</a:t>
              </a:r>
            </a:p>
          </p:txBody>
        </p:sp>
        <p:sp>
          <p:nvSpPr>
            <p:cNvPr id="52283" name="Line 148"/>
            <p:cNvSpPr>
              <a:spLocks noChangeShapeType="1"/>
            </p:cNvSpPr>
            <p:nvPr/>
          </p:nvSpPr>
          <p:spPr bwMode="auto">
            <a:xfrm>
              <a:off x="3888" y="1584"/>
              <a:ext cx="1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spAutoFit/>
            </a:bodyPr>
            <a:lstStyle/>
            <a:p>
              <a:endParaRPr lang="pt-BR"/>
            </a:p>
          </p:txBody>
        </p:sp>
      </p:grpSp>
      <p:grpSp>
        <p:nvGrpSpPr>
          <p:cNvPr id="52263" name="Group 149"/>
          <p:cNvGrpSpPr>
            <a:grpSpLocks/>
          </p:cNvGrpSpPr>
          <p:nvPr/>
        </p:nvGrpSpPr>
        <p:grpSpPr bwMode="auto">
          <a:xfrm>
            <a:off x="1219200" y="5791200"/>
            <a:ext cx="304800" cy="304800"/>
            <a:chOff x="672" y="2784"/>
            <a:chExt cx="192" cy="192"/>
          </a:xfrm>
        </p:grpSpPr>
        <p:sp>
          <p:nvSpPr>
            <p:cNvPr id="52278" name="Rectangle 150"/>
            <p:cNvSpPr>
              <a:spLocks noChangeArrowheads="1"/>
            </p:cNvSpPr>
            <p:nvPr/>
          </p:nvSpPr>
          <p:spPr bwMode="auto">
            <a:xfrm>
              <a:off x="672" y="2784"/>
              <a:ext cx="19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52279" name="Oval 151"/>
            <p:cNvSpPr>
              <a:spLocks noChangeArrowheads="1"/>
            </p:cNvSpPr>
            <p:nvPr/>
          </p:nvSpPr>
          <p:spPr bwMode="auto">
            <a:xfrm>
              <a:off x="720" y="2832"/>
              <a:ext cx="96" cy="96"/>
            </a:xfrm>
            <a:prstGeom prst="ellipse">
              <a:avLst/>
            </a:prstGeom>
            <a:solidFill>
              <a:schemeClr val="accent2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</p:grpSp>
      <p:grpSp>
        <p:nvGrpSpPr>
          <p:cNvPr id="52264" name="Group 152"/>
          <p:cNvGrpSpPr>
            <a:grpSpLocks/>
          </p:cNvGrpSpPr>
          <p:nvPr/>
        </p:nvGrpSpPr>
        <p:grpSpPr bwMode="auto">
          <a:xfrm>
            <a:off x="914400" y="5791200"/>
            <a:ext cx="304800" cy="304800"/>
            <a:chOff x="672" y="2784"/>
            <a:chExt cx="192" cy="192"/>
          </a:xfrm>
        </p:grpSpPr>
        <p:sp>
          <p:nvSpPr>
            <p:cNvPr id="52276" name="Rectangle 153"/>
            <p:cNvSpPr>
              <a:spLocks noChangeArrowheads="1"/>
            </p:cNvSpPr>
            <p:nvPr/>
          </p:nvSpPr>
          <p:spPr bwMode="auto">
            <a:xfrm>
              <a:off x="672" y="2784"/>
              <a:ext cx="19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52277" name="Oval 154"/>
            <p:cNvSpPr>
              <a:spLocks noChangeArrowheads="1"/>
            </p:cNvSpPr>
            <p:nvPr/>
          </p:nvSpPr>
          <p:spPr bwMode="auto">
            <a:xfrm>
              <a:off x="720" y="2832"/>
              <a:ext cx="96" cy="96"/>
            </a:xfrm>
            <a:prstGeom prst="ellipse">
              <a:avLst/>
            </a:prstGeom>
            <a:solidFill>
              <a:schemeClr val="accent2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</p:grpSp>
      <p:grpSp>
        <p:nvGrpSpPr>
          <p:cNvPr id="52265" name="Group 155"/>
          <p:cNvGrpSpPr>
            <a:grpSpLocks/>
          </p:cNvGrpSpPr>
          <p:nvPr/>
        </p:nvGrpSpPr>
        <p:grpSpPr bwMode="auto">
          <a:xfrm>
            <a:off x="1219200" y="6096000"/>
            <a:ext cx="304800" cy="304800"/>
            <a:chOff x="672" y="2784"/>
            <a:chExt cx="192" cy="192"/>
          </a:xfrm>
        </p:grpSpPr>
        <p:sp>
          <p:nvSpPr>
            <p:cNvPr id="52274" name="Rectangle 156"/>
            <p:cNvSpPr>
              <a:spLocks noChangeArrowheads="1"/>
            </p:cNvSpPr>
            <p:nvPr/>
          </p:nvSpPr>
          <p:spPr bwMode="auto">
            <a:xfrm>
              <a:off x="672" y="2784"/>
              <a:ext cx="19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52275" name="Oval 157"/>
            <p:cNvSpPr>
              <a:spLocks noChangeArrowheads="1"/>
            </p:cNvSpPr>
            <p:nvPr/>
          </p:nvSpPr>
          <p:spPr bwMode="auto">
            <a:xfrm>
              <a:off x="720" y="2832"/>
              <a:ext cx="96" cy="96"/>
            </a:xfrm>
            <a:prstGeom prst="ellipse">
              <a:avLst/>
            </a:prstGeom>
            <a:solidFill>
              <a:schemeClr val="accent2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</p:grpSp>
      <p:grpSp>
        <p:nvGrpSpPr>
          <p:cNvPr id="52266" name="Group 158"/>
          <p:cNvGrpSpPr>
            <a:grpSpLocks/>
          </p:cNvGrpSpPr>
          <p:nvPr/>
        </p:nvGrpSpPr>
        <p:grpSpPr bwMode="auto">
          <a:xfrm>
            <a:off x="914400" y="6096000"/>
            <a:ext cx="304800" cy="304800"/>
            <a:chOff x="672" y="2784"/>
            <a:chExt cx="192" cy="192"/>
          </a:xfrm>
        </p:grpSpPr>
        <p:sp>
          <p:nvSpPr>
            <p:cNvPr id="52272" name="Rectangle 159"/>
            <p:cNvSpPr>
              <a:spLocks noChangeArrowheads="1"/>
            </p:cNvSpPr>
            <p:nvPr/>
          </p:nvSpPr>
          <p:spPr bwMode="auto">
            <a:xfrm>
              <a:off x="672" y="2784"/>
              <a:ext cx="192" cy="19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52273" name="Oval 160"/>
            <p:cNvSpPr>
              <a:spLocks noChangeArrowheads="1"/>
            </p:cNvSpPr>
            <p:nvPr/>
          </p:nvSpPr>
          <p:spPr bwMode="auto">
            <a:xfrm>
              <a:off x="720" y="2832"/>
              <a:ext cx="96" cy="96"/>
            </a:xfrm>
            <a:prstGeom prst="ellipse">
              <a:avLst/>
            </a:prstGeom>
            <a:solidFill>
              <a:schemeClr val="accent2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</p:grpSp>
      <p:sp>
        <p:nvSpPr>
          <p:cNvPr id="52267" name="Freeform 161"/>
          <p:cNvSpPr>
            <a:spLocks/>
          </p:cNvSpPr>
          <p:nvPr/>
        </p:nvSpPr>
        <p:spPr bwMode="auto">
          <a:xfrm>
            <a:off x="914400" y="5638800"/>
            <a:ext cx="609600" cy="762000"/>
          </a:xfrm>
          <a:custGeom>
            <a:avLst/>
            <a:gdLst>
              <a:gd name="T0" fmla="*/ 0 w 384"/>
              <a:gd name="T1" fmla="*/ 0 h 480"/>
              <a:gd name="T2" fmla="*/ 0 w 384"/>
              <a:gd name="T3" fmla="*/ 1209675089 h 480"/>
              <a:gd name="T4" fmla="*/ 967740089 w 384"/>
              <a:gd name="T5" fmla="*/ 1209675089 h 480"/>
              <a:gd name="T6" fmla="*/ 967740089 w 384"/>
              <a:gd name="T7" fmla="*/ 241935038 h 480"/>
              <a:gd name="T8" fmla="*/ 0 60000 65536"/>
              <a:gd name="T9" fmla="*/ 0 60000 65536"/>
              <a:gd name="T10" fmla="*/ 0 60000 65536"/>
              <a:gd name="T11" fmla="*/ 0 60000 65536"/>
              <a:gd name="T12" fmla="*/ 0 w 384"/>
              <a:gd name="T13" fmla="*/ 0 h 480"/>
              <a:gd name="T14" fmla="*/ 384 w 384"/>
              <a:gd name="T15" fmla="*/ 480 h 48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84" h="480">
                <a:moveTo>
                  <a:pt x="0" y="0"/>
                </a:moveTo>
                <a:lnTo>
                  <a:pt x="0" y="480"/>
                </a:lnTo>
                <a:lnTo>
                  <a:pt x="384" y="480"/>
                </a:lnTo>
                <a:lnTo>
                  <a:pt x="384" y="96"/>
                </a:ln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52268" name="Line 162"/>
          <p:cNvSpPr>
            <a:spLocks noChangeShapeType="1"/>
          </p:cNvSpPr>
          <p:nvPr/>
        </p:nvSpPr>
        <p:spPr bwMode="auto">
          <a:xfrm>
            <a:off x="1600200" y="6400800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52269" name="Line 163"/>
          <p:cNvSpPr>
            <a:spLocks noChangeShapeType="1"/>
          </p:cNvSpPr>
          <p:nvPr/>
        </p:nvSpPr>
        <p:spPr bwMode="auto">
          <a:xfrm>
            <a:off x="1752600" y="3505200"/>
            <a:ext cx="0" cy="2895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52270" name="Text Box 164"/>
          <p:cNvSpPr txBox="1">
            <a:spLocks noChangeArrowheads="1"/>
          </p:cNvSpPr>
          <p:nvPr/>
        </p:nvSpPr>
        <p:spPr bwMode="auto">
          <a:xfrm>
            <a:off x="1889125" y="4587875"/>
            <a:ext cx="1601788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ko-KR" sz="1400">
                <a:latin typeface="Verdana" pitchFamily="34" charset="0"/>
                <a:ea typeface="굴림" pitchFamily="34" charset="-127"/>
              </a:rPr>
              <a:t>64 cycles active</a:t>
            </a:r>
          </a:p>
        </p:txBody>
      </p:sp>
      <p:sp>
        <p:nvSpPr>
          <p:cNvPr id="52271" name="Line 165"/>
          <p:cNvSpPr>
            <a:spLocks noChangeShapeType="1"/>
          </p:cNvSpPr>
          <p:nvPr/>
        </p:nvSpPr>
        <p:spPr bwMode="auto">
          <a:xfrm>
            <a:off x="1219200" y="54102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1D42A21-09A0-4FF2-B896-CBD94616B700}" type="slidenum">
              <a:rPr lang="en-US" smtClean="0">
                <a:latin typeface="Times New Roman" pitchFamily="18" charset="0"/>
                <a:cs typeface="Arial" charset="0"/>
              </a:rPr>
              <a:pPr/>
              <a:t>2</a:t>
            </a:fld>
            <a:endParaRPr lang="en-US" b="0" smtClean="0">
              <a:solidFill>
                <a:srgbClr val="FBBA03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30200"/>
            <a:ext cx="7292975" cy="444500"/>
          </a:xfrm>
        </p:spPr>
        <p:txBody>
          <a:bodyPr/>
          <a:lstStyle/>
          <a:p>
            <a:r>
              <a:rPr lang="en-US" altLang="ko-KR" sz="2800" smtClean="0">
                <a:ea typeface="굴림" pitchFamily="34" charset="-127"/>
              </a:rPr>
              <a:t>Supercomputers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443913" cy="47244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ko-KR" sz="2200" smtClean="0">
                <a:ea typeface="굴림" pitchFamily="34" charset="-127"/>
              </a:rPr>
              <a:t>Definition of a supercomputer:</a:t>
            </a:r>
          </a:p>
          <a:p>
            <a:r>
              <a:rPr lang="en-US" altLang="ko-KR" sz="2200" smtClean="0">
                <a:ea typeface="굴림" pitchFamily="34" charset="-127"/>
              </a:rPr>
              <a:t>Fastest machine in world at given task</a:t>
            </a:r>
          </a:p>
          <a:p>
            <a:r>
              <a:rPr lang="en-US" altLang="ko-KR" sz="2200" smtClean="0">
                <a:ea typeface="굴림" pitchFamily="34" charset="-127"/>
              </a:rPr>
              <a:t>A device to turn a compute-bound problem into an I/O bound problem </a:t>
            </a:r>
          </a:p>
          <a:p>
            <a:r>
              <a:rPr lang="en-US" altLang="ko-KR" sz="2200" smtClean="0">
                <a:ea typeface="굴림" pitchFamily="34" charset="-127"/>
              </a:rPr>
              <a:t>Any machine costing $30M+</a:t>
            </a:r>
          </a:p>
          <a:p>
            <a:r>
              <a:rPr lang="en-US" altLang="ko-KR" sz="2200" smtClean="0">
                <a:ea typeface="굴림" pitchFamily="34" charset="-127"/>
              </a:rPr>
              <a:t>Any machine designed by Seymour Cray</a:t>
            </a:r>
          </a:p>
          <a:p>
            <a:endParaRPr lang="en-US" altLang="ko-KR" sz="2200" smtClean="0">
              <a:ea typeface="굴림" pitchFamily="34" charset="-127"/>
            </a:endParaRPr>
          </a:p>
          <a:p>
            <a:pPr>
              <a:buFontTx/>
              <a:buNone/>
            </a:pPr>
            <a:r>
              <a:rPr lang="en-US" altLang="ko-KR" sz="2200" smtClean="0">
                <a:ea typeface="굴림" pitchFamily="34" charset="-127"/>
              </a:rPr>
              <a:t>CDC6600 (Cray, 1964) regarded as first supercomputer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984FA3C-6743-4B52-9EC2-0E0973B9F920}" type="slidenum">
              <a:rPr lang="en-US" smtClean="0">
                <a:latin typeface="Times New Roman" pitchFamily="18" charset="0"/>
                <a:cs typeface="Arial" charset="0"/>
              </a:rPr>
              <a:pPr/>
              <a:t>20</a:t>
            </a:fld>
            <a:endParaRPr lang="en-US" b="0" smtClean="0">
              <a:solidFill>
                <a:srgbClr val="FBBA03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922338" y="-76200"/>
            <a:ext cx="7162800" cy="1143000"/>
          </a:xfrm>
        </p:spPr>
        <p:txBody>
          <a:bodyPr/>
          <a:lstStyle/>
          <a:p>
            <a:r>
              <a:rPr lang="en-US" altLang="ko-KR" sz="2400" smtClean="0">
                <a:ea typeface="굴림" pitchFamily="34" charset="-127"/>
              </a:rPr>
              <a:t>Vector Memory-Memory versus Vector Register Machines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74713"/>
            <a:ext cx="8001000" cy="1649412"/>
          </a:xfrm>
        </p:spPr>
        <p:txBody>
          <a:bodyPr anchor="ctr">
            <a:spAutoFit/>
          </a:bodyPr>
          <a:lstStyle/>
          <a:p>
            <a:r>
              <a:rPr lang="en-US" altLang="ko-KR" sz="2000" smtClean="0">
                <a:ea typeface="굴림" pitchFamily="34" charset="-127"/>
              </a:rPr>
              <a:t>Vector memory-memory instructions hold all vector operands in main memory</a:t>
            </a:r>
          </a:p>
          <a:p>
            <a:r>
              <a:rPr lang="en-US" altLang="ko-KR" sz="2000" smtClean="0">
                <a:ea typeface="굴림" pitchFamily="34" charset="-127"/>
              </a:rPr>
              <a:t>The first vector machines, CDC Star-100 (‘73) and TI ASC (‘71), were memory-memory machines</a:t>
            </a:r>
          </a:p>
          <a:p>
            <a:r>
              <a:rPr lang="en-US" altLang="ko-KR" sz="2000" smtClean="0">
                <a:ea typeface="굴림" pitchFamily="34" charset="-127"/>
              </a:rPr>
              <a:t>Cray-1 (’76) was first vector register machine</a:t>
            </a:r>
          </a:p>
        </p:txBody>
      </p:sp>
      <p:grpSp>
        <p:nvGrpSpPr>
          <p:cNvPr id="54276" name="Group 4"/>
          <p:cNvGrpSpPr>
            <a:grpSpLocks/>
          </p:cNvGrpSpPr>
          <p:nvPr/>
        </p:nvGrpSpPr>
        <p:grpSpPr bwMode="auto">
          <a:xfrm>
            <a:off x="381000" y="2932113"/>
            <a:ext cx="3200400" cy="2163762"/>
            <a:chOff x="240" y="2016"/>
            <a:chExt cx="2016" cy="1363"/>
          </a:xfrm>
        </p:grpSpPr>
        <p:sp>
          <p:nvSpPr>
            <p:cNvPr id="54289" name="Text Box 5"/>
            <p:cNvSpPr txBox="1">
              <a:spLocks noChangeArrowheads="1"/>
            </p:cNvSpPr>
            <p:nvPr/>
          </p:nvSpPr>
          <p:spPr bwMode="auto">
            <a:xfrm>
              <a:off x="288" y="2316"/>
              <a:ext cx="1931" cy="1063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>
                <a:spcBef>
                  <a:spcPct val="20000"/>
                </a:spcBef>
              </a:pPr>
              <a:r>
                <a:rPr lang="en-US" altLang="ko-KR" sz="1800" b="1">
                  <a:latin typeface="Courier New" pitchFamily="49" charset="0"/>
                  <a:ea typeface="굴림" pitchFamily="34" charset="-127"/>
                </a:rPr>
                <a:t>for (i=0; i&lt;N; i++)</a:t>
              </a:r>
            </a:p>
            <a:p>
              <a:pPr eaLnBrk="0" hangingPunct="0">
                <a:spcBef>
                  <a:spcPct val="20000"/>
                </a:spcBef>
              </a:pPr>
              <a:r>
                <a:rPr lang="en-US" altLang="ko-KR" sz="1800" b="1">
                  <a:latin typeface="Courier New" pitchFamily="49" charset="0"/>
                  <a:ea typeface="굴림" pitchFamily="34" charset="-127"/>
                </a:rPr>
                <a:t>{</a:t>
              </a:r>
            </a:p>
            <a:p>
              <a:pPr eaLnBrk="0" hangingPunct="0">
                <a:spcBef>
                  <a:spcPct val="20000"/>
                </a:spcBef>
              </a:pPr>
              <a:r>
                <a:rPr lang="en-US" altLang="ko-KR" sz="1800" b="1">
                  <a:latin typeface="Courier New" pitchFamily="49" charset="0"/>
                  <a:ea typeface="굴림" pitchFamily="34" charset="-127"/>
                </a:rPr>
                <a:t>  C[i] = A[i] + B[i];</a:t>
              </a:r>
            </a:p>
            <a:p>
              <a:pPr eaLnBrk="0" hangingPunct="0">
                <a:spcBef>
                  <a:spcPct val="20000"/>
                </a:spcBef>
              </a:pPr>
              <a:r>
                <a:rPr lang="en-US" altLang="ko-KR" sz="1800" b="1">
                  <a:latin typeface="Courier New" pitchFamily="49" charset="0"/>
                  <a:ea typeface="굴림" pitchFamily="34" charset="-127"/>
                </a:rPr>
                <a:t>  D[i] = A[i] - B[i];</a:t>
              </a:r>
            </a:p>
            <a:p>
              <a:pPr eaLnBrk="0" hangingPunct="0">
                <a:spcBef>
                  <a:spcPct val="20000"/>
                </a:spcBef>
              </a:pPr>
              <a:r>
                <a:rPr lang="en-US" altLang="ko-KR" sz="1800" b="1">
                  <a:latin typeface="Courier New" pitchFamily="49" charset="0"/>
                  <a:ea typeface="굴림" pitchFamily="34" charset="-127"/>
                </a:rPr>
                <a:t>}</a:t>
              </a:r>
            </a:p>
          </p:txBody>
        </p:sp>
        <p:sp>
          <p:nvSpPr>
            <p:cNvPr id="54290" name="Text Box 6"/>
            <p:cNvSpPr txBox="1">
              <a:spLocks noChangeArrowheads="1"/>
            </p:cNvSpPr>
            <p:nvPr/>
          </p:nvSpPr>
          <p:spPr bwMode="auto">
            <a:xfrm>
              <a:off x="294" y="2073"/>
              <a:ext cx="1698" cy="231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800">
                  <a:latin typeface="Verdana" pitchFamily="34" charset="0"/>
                  <a:ea typeface="굴림" pitchFamily="34" charset="-127"/>
                </a:rPr>
                <a:t>Example Source Code</a:t>
              </a:r>
            </a:p>
          </p:txBody>
        </p:sp>
        <p:sp>
          <p:nvSpPr>
            <p:cNvPr id="54291" name="Rectangle 7"/>
            <p:cNvSpPr>
              <a:spLocks noChangeArrowheads="1"/>
            </p:cNvSpPr>
            <p:nvPr/>
          </p:nvSpPr>
          <p:spPr bwMode="auto">
            <a:xfrm>
              <a:off x="240" y="2016"/>
              <a:ext cx="2016" cy="1344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</p:grpSp>
      <p:grpSp>
        <p:nvGrpSpPr>
          <p:cNvPr id="54277" name="Group 8"/>
          <p:cNvGrpSpPr>
            <a:grpSpLocks/>
          </p:cNvGrpSpPr>
          <p:nvPr/>
        </p:nvGrpSpPr>
        <p:grpSpPr bwMode="auto">
          <a:xfrm>
            <a:off x="3581400" y="2590800"/>
            <a:ext cx="5334000" cy="1371600"/>
            <a:chOff x="2256" y="1801"/>
            <a:chExt cx="3360" cy="864"/>
          </a:xfrm>
        </p:grpSpPr>
        <p:grpSp>
          <p:nvGrpSpPr>
            <p:cNvPr id="54284" name="Group 9"/>
            <p:cNvGrpSpPr>
              <a:grpSpLocks/>
            </p:cNvGrpSpPr>
            <p:nvPr/>
          </p:nvGrpSpPr>
          <p:grpSpPr bwMode="auto">
            <a:xfrm>
              <a:off x="3168" y="1801"/>
              <a:ext cx="2448" cy="864"/>
              <a:chOff x="3168" y="1801"/>
              <a:chExt cx="2448" cy="864"/>
            </a:xfrm>
          </p:grpSpPr>
          <p:sp>
            <p:nvSpPr>
              <p:cNvPr id="54286" name="Text Box 10"/>
              <p:cNvSpPr txBox="1">
                <a:spLocks noChangeArrowheads="1"/>
              </p:cNvSpPr>
              <p:nvPr/>
            </p:nvSpPr>
            <p:spPr bwMode="auto">
              <a:xfrm>
                <a:off x="3696" y="2089"/>
                <a:ext cx="1153" cy="439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eaLnBrk="0" hangingPunct="0">
                  <a:spcBef>
                    <a:spcPct val="20000"/>
                  </a:spcBef>
                </a:pPr>
                <a:r>
                  <a:rPr lang="en-US" altLang="ko-KR" sz="1800" b="1">
                    <a:latin typeface="Courier New" pitchFamily="49" charset="0"/>
                    <a:ea typeface="굴림" pitchFamily="34" charset="-127"/>
                  </a:rPr>
                  <a:t>ADDV C, A, B</a:t>
                </a:r>
              </a:p>
              <a:p>
                <a:pPr eaLnBrk="0" hangingPunct="0">
                  <a:spcBef>
                    <a:spcPct val="20000"/>
                  </a:spcBef>
                </a:pPr>
                <a:r>
                  <a:rPr lang="en-US" altLang="ko-KR" sz="1800" b="1">
                    <a:latin typeface="Courier New" pitchFamily="49" charset="0"/>
                    <a:ea typeface="굴림" pitchFamily="34" charset="-127"/>
                  </a:rPr>
                  <a:t>SUBV D, A, B</a:t>
                </a:r>
                <a:endParaRPr lang="en-US" altLang="ko-KR" sz="1800" b="1">
                  <a:ea typeface="굴림" pitchFamily="34" charset="-127"/>
                </a:endParaRPr>
              </a:p>
            </p:txBody>
          </p:sp>
          <p:sp>
            <p:nvSpPr>
              <p:cNvPr id="54287" name="Text Box 11"/>
              <p:cNvSpPr txBox="1">
                <a:spLocks noChangeArrowheads="1"/>
              </p:cNvSpPr>
              <p:nvPr/>
            </p:nvSpPr>
            <p:spPr bwMode="auto">
              <a:xfrm>
                <a:off x="3222" y="1810"/>
                <a:ext cx="2273" cy="231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800">
                    <a:latin typeface="Verdana" pitchFamily="34" charset="0"/>
                    <a:ea typeface="굴림" pitchFamily="34" charset="-127"/>
                  </a:rPr>
                  <a:t>Vector Memory-Memory Code</a:t>
                </a:r>
              </a:p>
            </p:txBody>
          </p:sp>
          <p:sp>
            <p:nvSpPr>
              <p:cNvPr id="54288" name="Rectangle 12"/>
              <p:cNvSpPr>
                <a:spLocks noChangeArrowheads="1"/>
              </p:cNvSpPr>
              <p:nvPr/>
            </p:nvSpPr>
            <p:spPr bwMode="auto">
              <a:xfrm>
                <a:off x="3168" y="1801"/>
                <a:ext cx="2448" cy="864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</p:grpSp>
        <p:sp>
          <p:nvSpPr>
            <p:cNvPr id="54285" name="Line 13"/>
            <p:cNvSpPr>
              <a:spLocks noChangeShapeType="1"/>
            </p:cNvSpPr>
            <p:nvPr/>
          </p:nvSpPr>
          <p:spPr bwMode="auto">
            <a:xfrm flipV="1">
              <a:off x="2256" y="2233"/>
              <a:ext cx="912" cy="43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pt-BR"/>
            </a:p>
          </p:txBody>
        </p:sp>
      </p:grpSp>
      <p:grpSp>
        <p:nvGrpSpPr>
          <p:cNvPr id="54278" name="Group 14"/>
          <p:cNvGrpSpPr>
            <a:grpSpLocks/>
          </p:cNvGrpSpPr>
          <p:nvPr/>
        </p:nvGrpSpPr>
        <p:grpSpPr bwMode="auto">
          <a:xfrm>
            <a:off x="3581400" y="3962400"/>
            <a:ext cx="5334000" cy="2511425"/>
            <a:chOff x="2256" y="2665"/>
            <a:chExt cx="3360" cy="1582"/>
          </a:xfrm>
        </p:grpSpPr>
        <p:grpSp>
          <p:nvGrpSpPr>
            <p:cNvPr id="54279" name="Group 15"/>
            <p:cNvGrpSpPr>
              <a:grpSpLocks/>
            </p:cNvGrpSpPr>
            <p:nvPr/>
          </p:nvGrpSpPr>
          <p:grpSpPr bwMode="auto">
            <a:xfrm>
              <a:off x="3168" y="2688"/>
              <a:ext cx="2448" cy="1559"/>
              <a:chOff x="3168" y="2761"/>
              <a:chExt cx="2448" cy="1559"/>
            </a:xfrm>
          </p:grpSpPr>
          <p:sp>
            <p:nvSpPr>
              <p:cNvPr id="54281" name="Text Box 16"/>
              <p:cNvSpPr txBox="1">
                <a:spLocks noChangeArrowheads="1"/>
              </p:cNvSpPr>
              <p:nvPr/>
            </p:nvSpPr>
            <p:spPr bwMode="auto">
              <a:xfrm>
                <a:off x="3648" y="3049"/>
                <a:ext cx="1412" cy="1271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eaLnBrk="0" hangingPunct="0">
                  <a:spcBef>
                    <a:spcPct val="20000"/>
                  </a:spcBef>
                </a:pPr>
                <a:r>
                  <a:rPr lang="en-US" altLang="ko-KR" sz="1800" b="1">
                    <a:latin typeface="Courier New" pitchFamily="49" charset="0"/>
                    <a:ea typeface="굴림" pitchFamily="34" charset="-127"/>
                  </a:rPr>
                  <a:t>LV V1, A</a:t>
                </a:r>
              </a:p>
              <a:p>
                <a:pPr eaLnBrk="0" hangingPunct="0">
                  <a:spcBef>
                    <a:spcPct val="20000"/>
                  </a:spcBef>
                </a:pPr>
                <a:r>
                  <a:rPr lang="en-US" altLang="ko-KR" sz="1800" b="1">
                    <a:latin typeface="Courier New" pitchFamily="49" charset="0"/>
                    <a:ea typeface="굴림" pitchFamily="34" charset="-127"/>
                  </a:rPr>
                  <a:t>LV V2, B</a:t>
                </a:r>
              </a:p>
              <a:p>
                <a:pPr eaLnBrk="0" hangingPunct="0">
                  <a:spcBef>
                    <a:spcPct val="20000"/>
                  </a:spcBef>
                </a:pPr>
                <a:r>
                  <a:rPr lang="en-US" altLang="ko-KR" sz="1800" b="1">
                    <a:latin typeface="Courier New" pitchFamily="49" charset="0"/>
                    <a:ea typeface="굴림" pitchFamily="34" charset="-127"/>
                  </a:rPr>
                  <a:t>ADDV V3, V1, V2</a:t>
                </a:r>
              </a:p>
              <a:p>
                <a:pPr eaLnBrk="0" hangingPunct="0">
                  <a:spcBef>
                    <a:spcPct val="20000"/>
                  </a:spcBef>
                </a:pPr>
                <a:r>
                  <a:rPr lang="en-US" altLang="ko-KR" sz="1800" b="1">
                    <a:latin typeface="Courier New" pitchFamily="49" charset="0"/>
                    <a:ea typeface="굴림" pitchFamily="34" charset="-127"/>
                  </a:rPr>
                  <a:t>SV V3, C</a:t>
                </a:r>
              </a:p>
              <a:p>
                <a:pPr eaLnBrk="0" hangingPunct="0">
                  <a:spcBef>
                    <a:spcPct val="20000"/>
                  </a:spcBef>
                </a:pPr>
                <a:r>
                  <a:rPr lang="en-US" altLang="ko-KR" sz="1800" b="1">
                    <a:latin typeface="Courier New" pitchFamily="49" charset="0"/>
                    <a:ea typeface="굴림" pitchFamily="34" charset="-127"/>
                  </a:rPr>
                  <a:t>SUBV V4, V1, V2</a:t>
                </a:r>
              </a:p>
              <a:p>
                <a:pPr eaLnBrk="0" hangingPunct="0">
                  <a:spcBef>
                    <a:spcPct val="20000"/>
                  </a:spcBef>
                </a:pPr>
                <a:r>
                  <a:rPr lang="en-US" altLang="ko-KR" sz="1800" b="1">
                    <a:latin typeface="Courier New" pitchFamily="49" charset="0"/>
                    <a:ea typeface="굴림" pitchFamily="34" charset="-127"/>
                  </a:rPr>
                  <a:t>SV V4, D</a:t>
                </a:r>
                <a:endParaRPr lang="en-US" altLang="ko-KR" sz="1800" b="1">
                  <a:ea typeface="굴림" pitchFamily="34" charset="-127"/>
                </a:endParaRPr>
              </a:p>
            </p:txBody>
          </p:sp>
          <p:sp>
            <p:nvSpPr>
              <p:cNvPr id="54282" name="Text Box 17"/>
              <p:cNvSpPr txBox="1">
                <a:spLocks noChangeArrowheads="1"/>
              </p:cNvSpPr>
              <p:nvPr/>
            </p:nvSpPr>
            <p:spPr bwMode="auto">
              <a:xfrm>
                <a:off x="3218" y="2770"/>
                <a:ext cx="1640" cy="231"/>
              </a:xfrm>
              <a:prstGeom prst="rect">
                <a:avLst/>
              </a:prstGeom>
              <a:noFill/>
              <a:ln w="317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US" altLang="ko-KR" sz="1800">
                    <a:latin typeface="Verdana" pitchFamily="34" charset="0"/>
                    <a:ea typeface="굴림" pitchFamily="34" charset="-127"/>
                  </a:rPr>
                  <a:t>Vector Register Code</a:t>
                </a:r>
              </a:p>
            </p:txBody>
          </p:sp>
          <p:sp>
            <p:nvSpPr>
              <p:cNvPr id="54283" name="Rectangle 18"/>
              <p:cNvSpPr>
                <a:spLocks noChangeArrowheads="1"/>
              </p:cNvSpPr>
              <p:nvPr/>
            </p:nvSpPr>
            <p:spPr bwMode="auto">
              <a:xfrm>
                <a:off x="3168" y="2761"/>
                <a:ext cx="2448" cy="1536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</p:grpSp>
        <p:sp>
          <p:nvSpPr>
            <p:cNvPr id="54280" name="Line 19"/>
            <p:cNvSpPr>
              <a:spLocks noChangeShapeType="1"/>
            </p:cNvSpPr>
            <p:nvPr/>
          </p:nvSpPr>
          <p:spPr bwMode="auto">
            <a:xfrm>
              <a:off x="2256" y="2665"/>
              <a:ext cx="912" cy="91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pt-BR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500A906-1725-4A3D-9BCA-0B6292AF99D9}" type="slidenum">
              <a:rPr lang="en-US" smtClean="0">
                <a:latin typeface="Times New Roman" pitchFamily="18" charset="0"/>
                <a:cs typeface="Arial" charset="0"/>
              </a:rPr>
              <a:pPr/>
              <a:t>21</a:t>
            </a:fld>
            <a:endParaRPr lang="en-US" b="0" smtClean="0">
              <a:solidFill>
                <a:srgbClr val="FBBA03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733425" y="228600"/>
            <a:ext cx="7391400" cy="914400"/>
          </a:xfrm>
        </p:spPr>
        <p:txBody>
          <a:bodyPr/>
          <a:lstStyle/>
          <a:p>
            <a:r>
              <a:rPr lang="en-US" altLang="ko-KR" sz="2400" smtClean="0">
                <a:ea typeface="굴림" pitchFamily="34" charset="-127"/>
              </a:rPr>
              <a:t>Vector Memory-Memory vs. Vector Register Machines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54175"/>
            <a:ext cx="8382000" cy="4189413"/>
          </a:xfrm>
        </p:spPr>
        <p:txBody>
          <a:bodyPr anchor="ctr">
            <a:spAutoFit/>
          </a:bodyPr>
          <a:lstStyle/>
          <a:p>
            <a:r>
              <a:rPr lang="en-US" altLang="ko-KR" sz="2000" smtClean="0">
                <a:ea typeface="굴림" pitchFamily="34" charset="-127"/>
              </a:rPr>
              <a:t>Vector memory-memory architectures (VMMA) require greater main memory bandwidth, why?</a:t>
            </a:r>
          </a:p>
          <a:p>
            <a:pPr lvl="1"/>
            <a:r>
              <a:rPr lang="en-US" altLang="ko-KR" smtClean="0">
                <a:solidFill>
                  <a:schemeClr val="hlink"/>
                </a:solidFill>
                <a:ea typeface="굴림" pitchFamily="34" charset="-127"/>
              </a:rPr>
              <a:t>All operands must be read in and out of memory</a:t>
            </a:r>
          </a:p>
          <a:p>
            <a:r>
              <a:rPr lang="en-US" altLang="ko-KR" sz="2000" smtClean="0">
                <a:ea typeface="굴림" pitchFamily="34" charset="-127"/>
              </a:rPr>
              <a:t>VMMAs make if difficult to overlap execution of multiple vector operations, why? </a:t>
            </a:r>
          </a:p>
          <a:p>
            <a:pPr lvl="1"/>
            <a:r>
              <a:rPr lang="en-US" altLang="ko-KR" smtClean="0">
                <a:solidFill>
                  <a:schemeClr val="hlink"/>
                </a:solidFill>
                <a:ea typeface="굴림" pitchFamily="34" charset="-127"/>
              </a:rPr>
              <a:t>Must check dependencies on memory addresses</a:t>
            </a:r>
          </a:p>
          <a:p>
            <a:r>
              <a:rPr lang="en-US" altLang="ko-KR" sz="2000" smtClean="0">
                <a:ea typeface="굴림" pitchFamily="34" charset="-127"/>
              </a:rPr>
              <a:t>VMMAs incur greater startup latency</a:t>
            </a:r>
          </a:p>
          <a:p>
            <a:pPr lvl="1"/>
            <a:r>
              <a:rPr lang="en-US" altLang="ko-KR" smtClean="0">
                <a:ea typeface="굴림" pitchFamily="34" charset="-127"/>
              </a:rPr>
              <a:t>Scalar code was faster on CDC Star-100 for vectors &lt; 100 elements</a:t>
            </a:r>
          </a:p>
          <a:p>
            <a:pPr lvl="1"/>
            <a:r>
              <a:rPr lang="en-US" altLang="ko-KR" smtClean="0">
                <a:ea typeface="굴림" pitchFamily="34" charset="-127"/>
              </a:rPr>
              <a:t>For Cray-1, vector/scalar breakeven point was around 2 elements</a:t>
            </a:r>
          </a:p>
          <a:p>
            <a:pPr>
              <a:lnSpc>
                <a:spcPct val="100000"/>
              </a:lnSpc>
              <a:spcBef>
                <a:spcPct val="50000"/>
              </a:spcBef>
              <a:buFont typeface="Symbol" pitchFamily="18" charset="2"/>
              <a:buChar char="Þ"/>
            </a:pPr>
            <a:r>
              <a:rPr lang="en-US" altLang="ko-KR" sz="2000" i="1" smtClean="0">
                <a:ea typeface="굴림" pitchFamily="34" charset="-127"/>
              </a:rPr>
              <a:t>Apart from CDC follow-ons (Cyber-205, ETA-10) all major vector machines since Cray-1 have had vector register architectures</a:t>
            </a:r>
          </a:p>
          <a:p>
            <a:pPr algn="ctr">
              <a:lnSpc>
                <a:spcPct val="100000"/>
              </a:lnSpc>
              <a:spcBef>
                <a:spcPct val="50000"/>
              </a:spcBef>
              <a:buFont typeface="Symbol" pitchFamily="18" charset="2"/>
              <a:buNone/>
            </a:pPr>
            <a:r>
              <a:rPr lang="en-US" altLang="ko-KR" sz="2000" i="1" smtClean="0">
                <a:solidFill>
                  <a:srgbClr val="FF00FF"/>
                </a:solidFill>
                <a:ea typeface="굴림" pitchFamily="34" charset="-127"/>
              </a:rPr>
              <a:t>(we ignore vector memory-memory from now on)</a:t>
            </a:r>
            <a:endParaRPr lang="en-US" altLang="ko-KR" sz="2000" smtClean="0">
              <a:solidFill>
                <a:srgbClr val="FF00FF"/>
              </a:solidFill>
              <a:ea typeface="굴림" pitchFamily="34" charset="-12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4A238F0-271F-455A-96B8-B8313B359269}" type="slidenum">
              <a:rPr lang="en-US" smtClean="0">
                <a:latin typeface="Times New Roman" pitchFamily="18" charset="0"/>
                <a:cs typeface="Arial" charset="0"/>
              </a:rPr>
              <a:pPr/>
              <a:t>22</a:t>
            </a:fld>
            <a:endParaRPr lang="en-US" b="0" smtClean="0">
              <a:solidFill>
                <a:srgbClr val="FBBA03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Acknowledgements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These slides contain material developed and copyright by: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Arvind (MIT)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Krste Asanovic (MIT/UCB)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Joel Emer (Intel/MIT)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James Hoe (CMU)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John Kubiatowicz (UCB)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David Patterson (UCB)</a:t>
            </a:r>
          </a:p>
          <a:p>
            <a:pPr lvl="1"/>
            <a:endParaRPr lang="en-US" smtClean="0">
              <a:ea typeface="ＭＳ Ｐゴシック" pitchFamily="34" charset="-128"/>
            </a:endParaRPr>
          </a:p>
          <a:p>
            <a:r>
              <a:rPr lang="en-US" smtClean="0"/>
              <a:t>MIT material derived from course 6.823</a:t>
            </a:r>
          </a:p>
          <a:p>
            <a:r>
              <a:rPr lang="en-US" smtClean="0"/>
              <a:t>UCB material derived from course CS252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5624542-8C2F-4D5A-B8C5-166E59256B8F}" type="slidenum">
              <a:rPr lang="en-US" smtClean="0">
                <a:latin typeface="Times New Roman" pitchFamily="18" charset="0"/>
                <a:cs typeface="Arial" charset="0"/>
              </a:rPr>
              <a:pPr/>
              <a:t>3</a:t>
            </a:fld>
            <a:endParaRPr lang="en-US" b="0" smtClean="0">
              <a:solidFill>
                <a:srgbClr val="FBBA03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609600"/>
            <a:ext cx="7173913" cy="736600"/>
          </a:xfrm>
        </p:spPr>
        <p:txBody>
          <a:bodyPr/>
          <a:lstStyle/>
          <a:p>
            <a:r>
              <a:rPr lang="en-US" altLang="ko-KR" sz="2800" smtClean="0">
                <a:ea typeface="굴림" pitchFamily="34" charset="-127"/>
              </a:rPr>
              <a:t>Supercomputer Applications</a:t>
            </a: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490538" y="1812925"/>
            <a:ext cx="8229600" cy="44767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ko-KR" altLang="en-US" sz="2400" b="1">
                <a:ea typeface="굴림" pitchFamily="34" charset="-127"/>
              </a:rPr>
              <a:t> </a:t>
            </a:r>
            <a:r>
              <a:rPr lang="en-US" altLang="ko-KR" sz="2200">
                <a:latin typeface="Verdana" pitchFamily="34" charset="0"/>
                <a:ea typeface="굴림" pitchFamily="34" charset="-127"/>
              </a:rPr>
              <a:t>Typical application areas</a:t>
            </a:r>
          </a:p>
          <a:p>
            <a:pPr lvl="1" eaLnBrk="0" hangingPunct="0">
              <a:buFontTx/>
              <a:buChar char="•"/>
            </a:pPr>
            <a:r>
              <a:rPr lang="en-US" altLang="ko-KR" sz="2200">
                <a:latin typeface="Verdana" pitchFamily="34" charset="0"/>
                <a:ea typeface="굴림" pitchFamily="34" charset="-127"/>
              </a:rPr>
              <a:t> Military research (nuclear weapons, cryptography)</a:t>
            </a:r>
          </a:p>
          <a:p>
            <a:pPr lvl="1" eaLnBrk="0" hangingPunct="0">
              <a:buFontTx/>
              <a:buChar char="•"/>
            </a:pPr>
            <a:r>
              <a:rPr lang="en-US" altLang="ko-KR" sz="2200">
                <a:latin typeface="Verdana" pitchFamily="34" charset="0"/>
                <a:ea typeface="굴림" pitchFamily="34" charset="-127"/>
              </a:rPr>
              <a:t> Scientific research</a:t>
            </a:r>
          </a:p>
          <a:p>
            <a:pPr lvl="1" eaLnBrk="0" hangingPunct="0">
              <a:buFontTx/>
              <a:buChar char="•"/>
            </a:pPr>
            <a:r>
              <a:rPr lang="en-US" altLang="ko-KR" sz="2200">
                <a:latin typeface="Verdana" pitchFamily="34" charset="0"/>
                <a:ea typeface="굴림" pitchFamily="34" charset="-127"/>
              </a:rPr>
              <a:t> Weather forecasting</a:t>
            </a:r>
          </a:p>
          <a:p>
            <a:pPr lvl="1" eaLnBrk="0" hangingPunct="0">
              <a:buFontTx/>
              <a:buChar char="•"/>
            </a:pPr>
            <a:r>
              <a:rPr lang="en-US" altLang="ko-KR" sz="2200">
                <a:latin typeface="Verdana" pitchFamily="34" charset="0"/>
                <a:ea typeface="굴림" pitchFamily="34" charset="-127"/>
              </a:rPr>
              <a:t> Oil exploration</a:t>
            </a:r>
          </a:p>
          <a:p>
            <a:pPr lvl="1" eaLnBrk="0" hangingPunct="0">
              <a:buFontTx/>
              <a:buChar char="•"/>
            </a:pPr>
            <a:r>
              <a:rPr lang="en-US" altLang="ko-KR" sz="2200">
                <a:latin typeface="Verdana" pitchFamily="34" charset="0"/>
                <a:ea typeface="굴림" pitchFamily="34" charset="-127"/>
              </a:rPr>
              <a:t> Industrial design (car crash simulation)</a:t>
            </a:r>
          </a:p>
          <a:p>
            <a:pPr lvl="1" eaLnBrk="0" hangingPunct="0">
              <a:buFontTx/>
              <a:buChar char="•"/>
            </a:pPr>
            <a:r>
              <a:rPr lang="en-US" altLang="ko-KR" sz="2200">
                <a:latin typeface="Verdana" pitchFamily="34" charset="0"/>
                <a:ea typeface="굴림" pitchFamily="34" charset="-127"/>
              </a:rPr>
              <a:t> Bioinformatics</a:t>
            </a:r>
          </a:p>
          <a:p>
            <a:pPr lvl="1" eaLnBrk="0" hangingPunct="0">
              <a:buFontTx/>
              <a:buChar char="•"/>
            </a:pPr>
            <a:r>
              <a:rPr lang="en-US" altLang="ko-KR" sz="2200">
                <a:latin typeface="Verdana" pitchFamily="34" charset="0"/>
                <a:ea typeface="굴림" pitchFamily="34" charset="-127"/>
              </a:rPr>
              <a:t> Cryptography</a:t>
            </a:r>
          </a:p>
          <a:p>
            <a:pPr eaLnBrk="0" hangingPunct="0"/>
            <a:endParaRPr lang="en-US" altLang="ko-KR" sz="2200">
              <a:latin typeface="Verdana" pitchFamily="34" charset="0"/>
              <a:ea typeface="굴림" pitchFamily="34" charset="-127"/>
            </a:endParaRPr>
          </a:p>
          <a:p>
            <a:pPr eaLnBrk="0" hangingPunct="0"/>
            <a:r>
              <a:rPr lang="en-US" altLang="ko-KR" sz="2200">
                <a:latin typeface="Verdana" pitchFamily="34" charset="0"/>
                <a:ea typeface="굴림" pitchFamily="34" charset="-127"/>
              </a:rPr>
              <a:t>All involve huge computations on large data sets</a:t>
            </a:r>
          </a:p>
          <a:p>
            <a:pPr eaLnBrk="0" hangingPunct="0"/>
            <a:endParaRPr lang="en-US" altLang="ko-KR" sz="2200">
              <a:latin typeface="Verdana" pitchFamily="34" charset="0"/>
              <a:ea typeface="굴림" pitchFamily="34" charset="-127"/>
            </a:endParaRPr>
          </a:p>
          <a:p>
            <a:pPr eaLnBrk="0" hangingPunct="0"/>
            <a:r>
              <a:rPr lang="en-US" altLang="ko-KR" sz="2200" i="1">
                <a:latin typeface="Verdana" pitchFamily="34" charset="0"/>
                <a:ea typeface="굴림" pitchFamily="34" charset="-127"/>
              </a:rPr>
              <a:t>In 70s-80s, Supercomputer </a:t>
            </a:r>
            <a:r>
              <a:rPr lang="en-US" altLang="ko-KR" sz="2200" i="1">
                <a:latin typeface="Verdana" pitchFamily="34" charset="0"/>
                <a:ea typeface="굴림" pitchFamily="34" charset="-127"/>
                <a:sym typeface="Symbol" pitchFamily="18" charset="2"/>
              </a:rPr>
              <a:t></a:t>
            </a:r>
            <a:r>
              <a:rPr lang="en-US" altLang="ko-KR" sz="2200" i="1">
                <a:latin typeface="Verdana" pitchFamily="34" charset="0"/>
                <a:ea typeface="굴림" pitchFamily="34" charset="-127"/>
              </a:rPr>
              <a:t> Vector Machine</a:t>
            </a:r>
            <a:endParaRPr lang="en-US" altLang="ko-KR" sz="2200">
              <a:latin typeface="Verdana" pitchFamily="34" charset="0"/>
              <a:ea typeface="굴림" pitchFamily="34" charset="-127"/>
            </a:endParaRPr>
          </a:p>
          <a:p>
            <a:pPr eaLnBrk="0" hangingPunct="0">
              <a:buFontTx/>
              <a:buChar char="•"/>
            </a:pPr>
            <a:endParaRPr lang="ko-KR" altLang="en-US" sz="2200">
              <a:latin typeface="Verdana" pitchFamily="34" charset="0"/>
              <a:ea typeface="굴림" pitchFamily="34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6858000" y="6565900"/>
            <a:ext cx="1905000" cy="292100"/>
          </a:xfrm>
          <a:noFill/>
        </p:spPr>
        <p:txBody>
          <a:bodyPr/>
          <a:lstStyle/>
          <a:p>
            <a:fld id="{C9A3F4B6-D783-4EAD-9560-ABE572A2D141}" type="slidenum">
              <a:rPr lang="en-US" smtClean="0">
                <a:latin typeface="Times New Roman" pitchFamily="18" charset="0"/>
                <a:cs typeface="Arial" charset="0"/>
              </a:rPr>
              <a:pPr/>
              <a:t>4</a:t>
            </a:fld>
            <a:endParaRPr lang="en-US" b="0" smtClean="0">
              <a:solidFill>
                <a:srgbClr val="FBBA03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28600"/>
            <a:ext cx="7231063" cy="635000"/>
          </a:xfrm>
        </p:spPr>
        <p:txBody>
          <a:bodyPr/>
          <a:lstStyle/>
          <a:p>
            <a:r>
              <a:rPr lang="en-US" altLang="ko-KR" sz="2800" smtClean="0">
                <a:ea typeface="굴림" pitchFamily="34" charset="-127"/>
              </a:rPr>
              <a:t>Vector Supercomputers</a:t>
            </a:r>
            <a:endParaRPr lang="en-US" altLang="ko-KR" sz="2400" smtClean="0">
              <a:ea typeface="굴림" pitchFamily="34" charset="-127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6400800" cy="5029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ko-KR" sz="2800" i="1" smtClean="0">
                <a:ea typeface="굴림" pitchFamily="34" charset="-127"/>
              </a:rPr>
              <a:t>Epitomized by Cray-1, 1976:</a:t>
            </a:r>
          </a:p>
          <a:p>
            <a:pPr>
              <a:buFontTx/>
              <a:buNone/>
            </a:pPr>
            <a:endParaRPr lang="en-US" altLang="ko-KR" sz="1800" smtClean="0">
              <a:ea typeface="굴림" pitchFamily="34" charset="-127"/>
            </a:endParaRPr>
          </a:p>
          <a:p>
            <a:r>
              <a:rPr lang="en-US" altLang="ko-KR" smtClean="0">
                <a:ea typeface="굴림" pitchFamily="34" charset="-127"/>
              </a:rPr>
              <a:t>Scalar Unit</a:t>
            </a:r>
          </a:p>
          <a:p>
            <a:pPr lvl="1"/>
            <a:r>
              <a:rPr lang="en-US" altLang="ko-KR" smtClean="0">
                <a:ea typeface="굴림" pitchFamily="34" charset="-127"/>
              </a:rPr>
              <a:t>Load/Store Architecture</a:t>
            </a:r>
          </a:p>
          <a:p>
            <a:r>
              <a:rPr lang="en-US" altLang="ko-KR" smtClean="0">
                <a:ea typeface="굴림" pitchFamily="34" charset="-127"/>
              </a:rPr>
              <a:t>Vector Extension</a:t>
            </a:r>
          </a:p>
          <a:p>
            <a:pPr lvl="1"/>
            <a:r>
              <a:rPr lang="en-US" altLang="ko-KR" smtClean="0">
                <a:ea typeface="굴림" pitchFamily="34" charset="-127"/>
              </a:rPr>
              <a:t>Vector Registers</a:t>
            </a:r>
          </a:p>
          <a:p>
            <a:pPr lvl="1"/>
            <a:r>
              <a:rPr lang="en-US" altLang="ko-KR" smtClean="0">
                <a:ea typeface="굴림" pitchFamily="34" charset="-127"/>
              </a:rPr>
              <a:t>Vector Instructions</a:t>
            </a:r>
          </a:p>
          <a:p>
            <a:r>
              <a:rPr lang="en-US" altLang="ko-KR" smtClean="0">
                <a:ea typeface="굴림" pitchFamily="34" charset="-127"/>
              </a:rPr>
              <a:t>Implementation</a:t>
            </a:r>
          </a:p>
          <a:p>
            <a:pPr lvl="1"/>
            <a:r>
              <a:rPr lang="en-US" altLang="ko-KR" smtClean="0">
                <a:ea typeface="굴림" pitchFamily="34" charset="-127"/>
              </a:rPr>
              <a:t>Hardwired Control</a:t>
            </a:r>
          </a:p>
          <a:p>
            <a:pPr lvl="1"/>
            <a:r>
              <a:rPr lang="en-US" altLang="ko-KR" smtClean="0">
                <a:ea typeface="굴림" pitchFamily="34" charset="-127"/>
              </a:rPr>
              <a:t>Highly Pipelined Functional Units</a:t>
            </a:r>
          </a:p>
          <a:p>
            <a:pPr lvl="1"/>
            <a:r>
              <a:rPr lang="en-US" altLang="ko-KR" smtClean="0">
                <a:ea typeface="굴림" pitchFamily="34" charset="-127"/>
              </a:rPr>
              <a:t>Interleaved Memory System</a:t>
            </a:r>
          </a:p>
          <a:p>
            <a:pPr lvl="1"/>
            <a:r>
              <a:rPr lang="en-US" altLang="ko-KR" smtClean="0">
                <a:ea typeface="굴림" pitchFamily="34" charset="-127"/>
              </a:rPr>
              <a:t>No Data Caches</a:t>
            </a:r>
          </a:p>
          <a:p>
            <a:pPr lvl="1"/>
            <a:r>
              <a:rPr lang="en-US" altLang="ko-KR" smtClean="0">
                <a:ea typeface="굴림" pitchFamily="34" charset="-127"/>
              </a:rPr>
              <a:t>No Virtual Memory</a:t>
            </a:r>
          </a:p>
        </p:txBody>
      </p:sp>
      <p:pic>
        <p:nvPicPr>
          <p:cNvPr id="21508" name="Picture 4" descr="cray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8200" y="1447800"/>
            <a:ext cx="4495800" cy="506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A18DD35-E254-46D8-BECA-1E6F43ABCA28}" type="slidenum">
              <a:rPr lang="en-US" smtClean="0">
                <a:latin typeface="Times New Roman" pitchFamily="18" charset="0"/>
                <a:cs typeface="Arial" charset="0"/>
              </a:rPr>
              <a:pPr/>
              <a:t>5</a:t>
            </a:fld>
            <a:endParaRPr lang="en-US" b="0" smtClean="0">
              <a:solidFill>
                <a:srgbClr val="FBBA03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228600"/>
            <a:ext cx="7162800" cy="457200"/>
          </a:xfrm>
        </p:spPr>
        <p:txBody>
          <a:bodyPr/>
          <a:lstStyle/>
          <a:p>
            <a:r>
              <a:rPr lang="en-US" altLang="ko-KR" sz="2800" smtClean="0">
                <a:ea typeface="굴림" pitchFamily="34" charset="-127"/>
              </a:rPr>
              <a:t>Cray-1 (1976)</a:t>
            </a: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762000" y="901700"/>
            <a:ext cx="1754188" cy="4814888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endParaRPr lang="pt-BR"/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762000" y="1587500"/>
            <a:ext cx="1828800" cy="39338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/>
            <a:r>
              <a:rPr lang="en-US" altLang="ko-KR" sz="1800" b="1">
                <a:ea typeface="굴림" pitchFamily="34" charset="-127"/>
              </a:rPr>
              <a:t>Single Port</a:t>
            </a:r>
          </a:p>
          <a:p>
            <a:pPr eaLnBrk="0" hangingPunct="0"/>
            <a:r>
              <a:rPr lang="en-US" altLang="ko-KR" sz="1800" b="1">
                <a:ea typeface="굴림" pitchFamily="34" charset="-127"/>
              </a:rPr>
              <a:t>Memory</a:t>
            </a:r>
          </a:p>
          <a:p>
            <a:pPr eaLnBrk="0" hangingPunct="0"/>
            <a:endParaRPr lang="en-US" altLang="ko-KR" sz="1800" b="1">
              <a:ea typeface="굴림" pitchFamily="34" charset="-127"/>
            </a:endParaRPr>
          </a:p>
          <a:p>
            <a:pPr eaLnBrk="0" hangingPunct="0"/>
            <a:r>
              <a:rPr lang="en-US" altLang="ko-KR" sz="1800" b="1">
                <a:ea typeface="굴림" pitchFamily="34" charset="-127"/>
              </a:rPr>
              <a:t>16 banks of 64-bit words</a:t>
            </a:r>
          </a:p>
          <a:p>
            <a:pPr algn="ctr" eaLnBrk="0" hangingPunct="0"/>
            <a:r>
              <a:rPr lang="en-US" altLang="ko-KR" sz="1800" b="1">
                <a:ea typeface="굴림" pitchFamily="34" charset="-127"/>
              </a:rPr>
              <a:t>+ </a:t>
            </a:r>
          </a:p>
          <a:p>
            <a:pPr algn="ctr" eaLnBrk="0" hangingPunct="0"/>
            <a:r>
              <a:rPr lang="en-US" altLang="ko-KR" sz="1800" b="1">
                <a:ea typeface="굴림" pitchFamily="34" charset="-127"/>
              </a:rPr>
              <a:t>8-bit SECDED</a:t>
            </a:r>
          </a:p>
          <a:p>
            <a:pPr eaLnBrk="0" hangingPunct="0"/>
            <a:endParaRPr lang="en-US" altLang="ko-KR" sz="1800" b="1">
              <a:ea typeface="굴림" pitchFamily="34" charset="-127"/>
            </a:endParaRPr>
          </a:p>
          <a:p>
            <a:pPr eaLnBrk="0" hangingPunct="0"/>
            <a:r>
              <a:rPr lang="en-US" altLang="ko-KR" sz="1800" b="1">
                <a:ea typeface="굴림" pitchFamily="34" charset="-127"/>
              </a:rPr>
              <a:t>80MW/sec data load/store</a:t>
            </a:r>
          </a:p>
          <a:p>
            <a:pPr eaLnBrk="0" hangingPunct="0"/>
            <a:endParaRPr lang="en-US" altLang="ko-KR" sz="1800" b="1">
              <a:ea typeface="굴림" pitchFamily="34" charset="-127"/>
            </a:endParaRPr>
          </a:p>
          <a:p>
            <a:pPr eaLnBrk="0" hangingPunct="0"/>
            <a:r>
              <a:rPr lang="en-US" altLang="ko-KR" sz="1800" b="1">
                <a:ea typeface="굴림" pitchFamily="34" charset="-127"/>
              </a:rPr>
              <a:t>320MW/sec instruction</a:t>
            </a:r>
          </a:p>
          <a:p>
            <a:pPr eaLnBrk="0" hangingPunct="0"/>
            <a:r>
              <a:rPr lang="en-US" altLang="ko-KR" sz="1800" b="1">
                <a:ea typeface="굴림" pitchFamily="34" charset="-127"/>
              </a:rPr>
              <a:t>buffer refill</a:t>
            </a: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2655888" y="5702300"/>
            <a:ext cx="2478087" cy="3635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/>
            <a:r>
              <a:rPr lang="en-US" altLang="ko-KR" sz="1800" b="1">
                <a:ea typeface="굴림" pitchFamily="34" charset="-127"/>
              </a:rPr>
              <a:t>4 Instruction Buffers</a:t>
            </a:r>
          </a:p>
        </p:txBody>
      </p:sp>
      <p:sp>
        <p:nvSpPr>
          <p:cNvPr id="23558" name="Line 6"/>
          <p:cNvSpPr>
            <a:spLocks noChangeShapeType="1"/>
          </p:cNvSpPr>
          <p:nvPr/>
        </p:nvSpPr>
        <p:spPr bwMode="auto">
          <a:xfrm flipV="1">
            <a:off x="2960688" y="5143500"/>
            <a:ext cx="431800" cy="482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3559" name="Line 7"/>
          <p:cNvSpPr>
            <a:spLocks noChangeShapeType="1"/>
          </p:cNvSpPr>
          <p:nvPr/>
        </p:nvSpPr>
        <p:spPr bwMode="auto">
          <a:xfrm>
            <a:off x="3036888" y="5537200"/>
            <a:ext cx="279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3560" name="Line 8"/>
          <p:cNvSpPr>
            <a:spLocks noChangeShapeType="1"/>
          </p:cNvSpPr>
          <p:nvPr/>
        </p:nvSpPr>
        <p:spPr bwMode="auto">
          <a:xfrm>
            <a:off x="3113088" y="5461000"/>
            <a:ext cx="279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3561" name="Line 9"/>
          <p:cNvSpPr>
            <a:spLocks noChangeShapeType="1"/>
          </p:cNvSpPr>
          <p:nvPr/>
        </p:nvSpPr>
        <p:spPr bwMode="auto">
          <a:xfrm>
            <a:off x="3189288" y="5384800"/>
            <a:ext cx="279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3562" name="Line 10"/>
          <p:cNvSpPr>
            <a:spLocks noChangeShapeType="1"/>
          </p:cNvSpPr>
          <p:nvPr/>
        </p:nvSpPr>
        <p:spPr bwMode="auto">
          <a:xfrm>
            <a:off x="3265488" y="5308600"/>
            <a:ext cx="279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3563" name="Rectangle 11"/>
          <p:cNvSpPr>
            <a:spLocks noChangeArrowheads="1"/>
          </p:cNvSpPr>
          <p:nvPr/>
        </p:nvSpPr>
        <p:spPr bwMode="auto">
          <a:xfrm>
            <a:off x="3570288" y="5092700"/>
            <a:ext cx="889000" cy="355600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endParaRPr lang="pt-BR"/>
          </a:p>
        </p:txBody>
      </p:sp>
      <p:sp>
        <p:nvSpPr>
          <p:cNvPr id="23564" name="Rectangle 12"/>
          <p:cNvSpPr>
            <a:spLocks noChangeArrowheads="1"/>
          </p:cNvSpPr>
          <p:nvPr/>
        </p:nvSpPr>
        <p:spPr bwMode="auto">
          <a:xfrm>
            <a:off x="3494088" y="5168900"/>
            <a:ext cx="889000" cy="355600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endParaRPr lang="pt-BR"/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3417888" y="5245100"/>
            <a:ext cx="889000" cy="355600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endParaRPr lang="pt-BR"/>
          </a:p>
        </p:txBody>
      </p:sp>
      <p:sp>
        <p:nvSpPr>
          <p:cNvPr id="23566" name="Rectangle 14"/>
          <p:cNvSpPr>
            <a:spLocks noChangeArrowheads="1"/>
          </p:cNvSpPr>
          <p:nvPr/>
        </p:nvSpPr>
        <p:spPr bwMode="auto">
          <a:xfrm>
            <a:off x="3341688" y="5321300"/>
            <a:ext cx="889000" cy="355600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endParaRPr lang="pt-BR"/>
          </a:p>
        </p:txBody>
      </p:sp>
      <p:sp>
        <p:nvSpPr>
          <p:cNvPr id="23567" name="Rectangle 15"/>
          <p:cNvSpPr>
            <a:spLocks noChangeArrowheads="1"/>
          </p:cNvSpPr>
          <p:nvPr/>
        </p:nvSpPr>
        <p:spPr bwMode="auto">
          <a:xfrm>
            <a:off x="3314700" y="5332413"/>
            <a:ext cx="952500" cy="3016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ko-KR" sz="1400" b="1">
                <a:ea typeface="굴림" pitchFamily="34" charset="-127"/>
              </a:rPr>
              <a:t>64-bitx16</a:t>
            </a:r>
          </a:p>
        </p:txBody>
      </p:sp>
      <p:sp>
        <p:nvSpPr>
          <p:cNvPr id="23568" name="Line 16"/>
          <p:cNvSpPr>
            <a:spLocks noChangeShapeType="1"/>
          </p:cNvSpPr>
          <p:nvPr/>
        </p:nvSpPr>
        <p:spPr bwMode="auto">
          <a:xfrm>
            <a:off x="2503488" y="5613400"/>
            <a:ext cx="431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3569" name="Line 17"/>
          <p:cNvSpPr>
            <a:spLocks noChangeShapeType="1"/>
          </p:cNvSpPr>
          <p:nvPr/>
        </p:nvSpPr>
        <p:spPr bwMode="auto">
          <a:xfrm>
            <a:off x="2503488" y="5461000"/>
            <a:ext cx="584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3570" name="Line 18"/>
          <p:cNvSpPr>
            <a:spLocks noChangeShapeType="1"/>
          </p:cNvSpPr>
          <p:nvPr/>
        </p:nvSpPr>
        <p:spPr bwMode="auto">
          <a:xfrm>
            <a:off x="2503488" y="5308600"/>
            <a:ext cx="736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3571" name="Line 19"/>
          <p:cNvSpPr>
            <a:spLocks noChangeShapeType="1"/>
          </p:cNvSpPr>
          <p:nvPr/>
        </p:nvSpPr>
        <p:spPr bwMode="auto">
          <a:xfrm>
            <a:off x="2503488" y="5156200"/>
            <a:ext cx="889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3572" name="Rectangle 20"/>
          <p:cNvSpPr>
            <a:spLocks noChangeArrowheads="1"/>
          </p:cNvSpPr>
          <p:nvPr/>
        </p:nvSpPr>
        <p:spPr bwMode="auto">
          <a:xfrm>
            <a:off x="5399088" y="5321300"/>
            <a:ext cx="838200" cy="2032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endParaRPr lang="pt-BR"/>
          </a:p>
        </p:txBody>
      </p:sp>
      <p:sp>
        <p:nvSpPr>
          <p:cNvPr id="23573" name="Rectangle 21"/>
          <p:cNvSpPr>
            <a:spLocks noChangeArrowheads="1"/>
          </p:cNvSpPr>
          <p:nvPr/>
        </p:nvSpPr>
        <p:spPr bwMode="auto">
          <a:xfrm>
            <a:off x="5600700" y="5268913"/>
            <a:ext cx="477838" cy="3016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ko-KR" sz="1400" b="1">
                <a:ea typeface="굴림" pitchFamily="34" charset="-127"/>
              </a:rPr>
              <a:t>NIP</a:t>
            </a:r>
          </a:p>
        </p:txBody>
      </p:sp>
      <p:sp>
        <p:nvSpPr>
          <p:cNvPr id="23574" name="Rectangle 22"/>
          <p:cNvSpPr>
            <a:spLocks noChangeArrowheads="1"/>
          </p:cNvSpPr>
          <p:nvPr/>
        </p:nvSpPr>
        <p:spPr bwMode="auto">
          <a:xfrm>
            <a:off x="5399088" y="5702300"/>
            <a:ext cx="812800" cy="2032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endParaRPr lang="pt-BR"/>
          </a:p>
        </p:txBody>
      </p:sp>
      <p:sp>
        <p:nvSpPr>
          <p:cNvPr id="23575" name="Rectangle 23"/>
          <p:cNvSpPr>
            <a:spLocks noChangeArrowheads="1"/>
          </p:cNvSpPr>
          <p:nvPr/>
        </p:nvSpPr>
        <p:spPr bwMode="auto">
          <a:xfrm>
            <a:off x="5600700" y="5649913"/>
            <a:ext cx="457200" cy="3016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ko-KR" sz="1400" b="1">
                <a:ea typeface="굴림" pitchFamily="34" charset="-127"/>
              </a:rPr>
              <a:t>LIP</a:t>
            </a:r>
          </a:p>
        </p:txBody>
      </p:sp>
      <p:grpSp>
        <p:nvGrpSpPr>
          <p:cNvPr id="23576" name="Group 24"/>
          <p:cNvGrpSpPr>
            <a:grpSpLocks/>
          </p:cNvGrpSpPr>
          <p:nvPr/>
        </p:nvGrpSpPr>
        <p:grpSpPr bwMode="auto">
          <a:xfrm>
            <a:off x="6999288" y="5268913"/>
            <a:ext cx="812800" cy="301625"/>
            <a:chOff x="4368" y="3327"/>
            <a:chExt cx="512" cy="190"/>
          </a:xfrm>
        </p:grpSpPr>
        <p:sp>
          <p:nvSpPr>
            <p:cNvPr id="23708" name="Rectangle 25"/>
            <p:cNvSpPr>
              <a:spLocks noChangeArrowheads="1"/>
            </p:cNvSpPr>
            <p:nvPr/>
          </p:nvSpPr>
          <p:spPr bwMode="auto">
            <a:xfrm>
              <a:off x="4368" y="3360"/>
              <a:ext cx="512" cy="128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23709" name="Rectangle 26"/>
            <p:cNvSpPr>
              <a:spLocks noChangeArrowheads="1"/>
            </p:cNvSpPr>
            <p:nvPr/>
          </p:nvSpPr>
          <p:spPr bwMode="auto">
            <a:xfrm>
              <a:off x="4495" y="3327"/>
              <a:ext cx="301" cy="19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altLang="ko-KR" sz="1400" b="1">
                  <a:ea typeface="굴림" pitchFamily="34" charset="-127"/>
                </a:rPr>
                <a:t>CIP</a:t>
              </a:r>
            </a:p>
          </p:txBody>
        </p:sp>
      </p:grpSp>
      <p:sp>
        <p:nvSpPr>
          <p:cNvPr id="23577" name="Line 27"/>
          <p:cNvSpPr>
            <a:spLocks noChangeShapeType="1"/>
          </p:cNvSpPr>
          <p:nvPr/>
        </p:nvSpPr>
        <p:spPr bwMode="auto">
          <a:xfrm flipV="1">
            <a:off x="4560888" y="5295900"/>
            <a:ext cx="203200" cy="254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3578" name="Line 28"/>
          <p:cNvSpPr>
            <a:spLocks noChangeShapeType="1"/>
          </p:cNvSpPr>
          <p:nvPr/>
        </p:nvSpPr>
        <p:spPr bwMode="auto">
          <a:xfrm>
            <a:off x="4637088" y="5397500"/>
            <a:ext cx="762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3579" name="Line 29"/>
          <p:cNvSpPr>
            <a:spLocks noChangeShapeType="1"/>
          </p:cNvSpPr>
          <p:nvPr/>
        </p:nvSpPr>
        <p:spPr bwMode="auto">
          <a:xfrm>
            <a:off x="4256088" y="5537200"/>
            <a:ext cx="279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3580" name="Line 30"/>
          <p:cNvSpPr>
            <a:spLocks noChangeShapeType="1"/>
          </p:cNvSpPr>
          <p:nvPr/>
        </p:nvSpPr>
        <p:spPr bwMode="auto">
          <a:xfrm>
            <a:off x="4332288" y="5461000"/>
            <a:ext cx="279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3581" name="Line 31"/>
          <p:cNvSpPr>
            <a:spLocks noChangeShapeType="1"/>
          </p:cNvSpPr>
          <p:nvPr/>
        </p:nvSpPr>
        <p:spPr bwMode="auto">
          <a:xfrm>
            <a:off x="4408488" y="5397500"/>
            <a:ext cx="279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3582" name="Line 32"/>
          <p:cNvSpPr>
            <a:spLocks noChangeShapeType="1"/>
          </p:cNvSpPr>
          <p:nvPr/>
        </p:nvSpPr>
        <p:spPr bwMode="auto">
          <a:xfrm>
            <a:off x="4484688" y="5308600"/>
            <a:ext cx="279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3583" name="Freeform 33"/>
          <p:cNvSpPr>
            <a:spLocks/>
          </p:cNvSpPr>
          <p:nvPr/>
        </p:nvSpPr>
        <p:spPr bwMode="auto">
          <a:xfrm>
            <a:off x="5018088" y="5397500"/>
            <a:ext cx="369887" cy="369888"/>
          </a:xfrm>
          <a:custGeom>
            <a:avLst/>
            <a:gdLst>
              <a:gd name="T0" fmla="*/ 0 w 241"/>
              <a:gd name="T1" fmla="*/ 0 h 241"/>
              <a:gd name="T2" fmla="*/ 0 w 241"/>
              <a:gd name="T3" fmla="*/ 565350067 h 241"/>
              <a:gd name="T4" fmla="*/ 565347004 w 241"/>
              <a:gd name="T5" fmla="*/ 565350067 h 241"/>
              <a:gd name="T6" fmla="*/ 0 60000 65536"/>
              <a:gd name="T7" fmla="*/ 0 60000 65536"/>
              <a:gd name="T8" fmla="*/ 0 60000 65536"/>
              <a:gd name="T9" fmla="*/ 0 w 241"/>
              <a:gd name="T10" fmla="*/ 0 h 241"/>
              <a:gd name="T11" fmla="*/ 241 w 241"/>
              <a:gd name="T12" fmla="*/ 241 h 24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1" h="241">
                <a:moveTo>
                  <a:pt x="0" y="0"/>
                </a:moveTo>
                <a:lnTo>
                  <a:pt x="0" y="240"/>
                </a:lnTo>
                <a:lnTo>
                  <a:pt x="240" y="24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23584" name="Line 34"/>
          <p:cNvSpPr>
            <a:spLocks noChangeShapeType="1"/>
          </p:cNvSpPr>
          <p:nvPr/>
        </p:nvSpPr>
        <p:spPr bwMode="auto">
          <a:xfrm flipV="1">
            <a:off x="6237288" y="5397500"/>
            <a:ext cx="762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3585" name="Rectangle 35"/>
          <p:cNvSpPr>
            <a:spLocks noChangeArrowheads="1"/>
          </p:cNvSpPr>
          <p:nvPr/>
        </p:nvSpPr>
        <p:spPr bwMode="auto">
          <a:xfrm>
            <a:off x="3519488" y="2884488"/>
            <a:ext cx="812800" cy="584200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endParaRPr lang="pt-BR"/>
          </a:p>
        </p:txBody>
      </p:sp>
      <p:sp>
        <p:nvSpPr>
          <p:cNvPr id="23586" name="Line 36"/>
          <p:cNvSpPr>
            <a:spLocks noChangeShapeType="1"/>
          </p:cNvSpPr>
          <p:nvPr/>
        </p:nvSpPr>
        <p:spPr bwMode="auto">
          <a:xfrm flipH="1">
            <a:off x="2503488" y="3176588"/>
            <a:ext cx="1016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3587" name="Line 37"/>
          <p:cNvSpPr>
            <a:spLocks noChangeShapeType="1"/>
          </p:cNvSpPr>
          <p:nvPr/>
        </p:nvSpPr>
        <p:spPr bwMode="auto">
          <a:xfrm flipV="1">
            <a:off x="4332288" y="3035300"/>
            <a:ext cx="838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3588" name="Line 38"/>
          <p:cNvSpPr>
            <a:spLocks noChangeShapeType="1"/>
          </p:cNvSpPr>
          <p:nvPr/>
        </p:nvSpPr>
        <p:spPr bwMode="auto">
          <a:xfrm flipH="1">
            <a:off x="4332288" y="3328988"/>
            <a:ext cx="863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3589" name="Rectangle 39"/>
          <p:cNvSpPr>
            <a:spLocks noChangeArrowheads="1"/>
          </p:cNvSpPr>
          <p:nvPr/>
        </p:nvSpPr>
        <p:spPr bwMode="auto">
          <a:xfrm>
            <a:off x="2717800" y="2882900"/>
            <a:ext cx="492125" cy="3016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ko-KR" sz="1400" b="1">
                <a:ea typeface="굴림" pitchFamily="34" charset="-127"/>
              </a:rPr>
              <a:t>(A</a:t>
            </a:r>
            <a:r>
              <a:rPr lang="en-US" altLang="ko-KR" sz="1400" b="1" baseline="-25000">
                <a:ea typeface="굴림" pitchFamily="34" charset="-127"/>
              </a:rPr>
              <a:t>0</a:t>
            </a:r>
            <a:r>
              <a:rPr lang="en-US" altLang="ko-KR" sz="1400" b="1">
                <a:ea typeface="굴림" pitchFamily="34" charset="-127"/>
              </a:rPr>
              <a:t>)</a:t>
            </a:r>
          </a:p>
        </p:txBody>
      </p:sp>
      <p:sp>
        <p:nvSpPr>
          <p:cNvPr id="23590" name="Line 40"/>
          <p:cNvSpPr>
            <a:spLocks noChangeShapeType="1"/>
          </p:cNvSpPr>
          <p:nvPr/>
        </p:nvSpPr>
        <p:spPr bwMode="auto">
          <a:xfrm flipH="1">
            <a:off x="2503488" y="2719388"/>
            <a:ext cx="2692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3591" name="Rectangle 41"/>
          <p:cNvSpPr>
            <a:spLocks noChangeArrowheads="1"/>
          </p:cNvSpPr>
          <p:nvPr/>
        </p:nvSpPr>
        <p:spPr bwMode="auto">
          <a:xfrm>
            <a:off x="3098800" y="2425700"/>
            <a:ext cx="1322388" cy="3016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ko-KR" sz="1400" b="1">
                <a:ea typeface="굴림" pitchFamily="34" charset="-127"/>
              </a:rPr>
              <a:t>( (A</a:t>
            </a:r>
            <a:r>
              <a:rPr lang="en-US" altLang="ko-KR" sz="1400" b="1" baseline="-25000">
                <a:ea typeface="굴림" pitchFamily="34" charset="-127"/>
              </a:rPr>
              <a:t>h</a:t>
            </a:r>
            <a:r>
              <a:rPr lang="en-US" altLang="ko-KR" sz="1400" b="1">
                <a:ea typeface="굴림" pitchFamily="34" charset="-127"/>
              </a:rPr>
              <a:t>) + j k m )</a:t>
            </a:r>
          </a:p>
        </p:txBody>
      </p:sp>
      <p:sp>
        <p:nvSpPr>
          <p:cNvPr id="23592" name="Rectangle 42"/>
          <p:cNvSpPr>
            <a:spLocks noChangeArrowheads="1"/>
          </p:cNvSpPr>
          <p:nvPr/>
        </p:nvSpPr>
        <p:spPr bwMode="auto">
          <a:xfrm>
            <a:off x="3479800" y="2836863"/>
            <a:ext cx="942975" cy="6381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ko-KR" sz="1800" b="1">
                <a:ea typeface="굴림" pitchFamily="34" charset="-127"/>
              </a:rPr>
              <a:t>64</a:t>
            </a:r>
          </a:p>
          <a:p>
            <a:pPr eaLnBrk="0" hangingPunct="0"/>
            <a:r>
              <a:rPr lang="en-US" altLang="ko-KR" sz="1800" b="1">
                <a:ea typeface="굴림" pitchFamily="34" charset="-127"/>
              </a:rPr>
              <a:t>T Regs</a:t>
            </a:r>
          </a:p>
        </p:txBody>
      </p:sp>
      <p:sp>
        <p:nvSpPr>
          <p:cNvPr id="23593" name="Rectangle 43"/>
          <p:cNvSpPr>
            <a:spLocks noChangeArrowheads="1"/>
          </p:cNvSpPr>
          <p:nvPr/>
        </p:nvSpPr>
        <p:spPr bwMode="auto">
          <a:xfrm>
            <a:off x="3519488" y="4332288"/>
            <a:ext cx="812800" cy="584200"/>
          </a:xfrm>
          <a:prstGeom prst="rect">
            <a:avLst/>
          </a:prstGeom>
          <a:solidFill>
            <a:schemeClr val="folHlink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endParaRPr lang="pt-BR"/>
          </a:p>
        </p:txBody>
      </p:sp>
      <p:sp>
        <p:nvSpPr>
          <p:cNvPr id="23594" name="Line 44"/>
          <p:cNvSpPr>
            <a:spLocks noChangeShapeType="1"/>
          </p:cNvSpPr>
          <p:nvPr/>
        </p:nvSpPr>
        <p:spPr bwMode="auto">
          <a:xfrm flipH="1">
            <a:off x="2503488" y="4624388"/>
            <a:ext cx="1016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3595" name="Line 45"/>
          <p:cNvSpPr>
            <a:spLocks noChangeShapeType="1"/>
          </p:cNvSpPr>
          <p:nvPr/>
        </p:nvSpPr>
        <p:spPr bwMode="auto">
          <a:xfrm>
            <a:off x="4357688" y="4471988"/>
            <a:ext cx="812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3596" name="Line 46"/>
          <p:cNvSpPr>
            <a:spLocks noChangeShapeType="1"/>
          </p:cNvSpPr>
          <p:nvPr/>
        </p:nvSpPr>
        <p:spPr bwMode="auto">
          <a:xfrm flipH="1">
            <a:off x="4332288" y="4776788"/>
            <a:ext cx="863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3597" name="Rectangle 47"/>
          <p:cNvSpPr>
            <a:spLocks noChangeArrowheads="1"/>
          </p:cNvSpPr>
          <p:nvPr/>
        </p:nvSpPr>
        <p:spPr bwMode="auto">
          <a:xfrm>
            <a:off x="2717800" y="4330700"/>
            <a:ext cx="492125" cy="3016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ko-KR" sz="1400" b="1">
                <a:ea typeface="굴림" pitchFamily="34" charset="-127"/>
              </a:rPr>
              <a:t>(A</a:t>
            </a:r>
            <a:r>
              <a:rPr lang="en-US" altLang="ko-KR" sz="1400" b="1" baseline="-25000">
                <a:ea typeface="굴림" pitchFamily="34" charset="-127"/>
              </a:rPr>
              <a:t>0</a:t>
            </a:r>
            <a:r>
              <a:rPr lang="en-US" altLang="ko-KR" sz="1400" b="1">
                <a:ea typeface="굴림" pitchFamily="34" charset="-127"/>
              </a:rPr>
              <a:t>)</a:t>
            </a:r>
          </a:p>
        </p:txBody>
      </p:sp>
      <p:sp>
        <p:nvSpPr>
          <p:cNvPr id="23598" name="Line 48"/>
          <p:cNvSpPr>
            <a:spLocks noChangeShapeType="1"/>
          </p:cNvSpPr>
          <p:nvPr/>
        </p:nvSpPr>
        <p:spPr bwMode="auto">
          <a:xfrm flipH="1">
            <a:off x="2503488" y="4167188"/>
            <a:ext cx="2692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3599" name="Rectangle 49"/>
          <p:cNvSpPr>
            <a:spLocks noChangeArrowheads="1"/>
          </p:cNvSpPr>
          <p:nvPr/>
        </p:nvSpPr>
        <p:spPr bwMode="auto">
          <a:xfrm>
            <a:off x="3098800" y="3873500"/>
            <a:ext cx="1322388" cy="3016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ko-KR" sz="1400" b="1">
                <a:ea typeface="굴림" pitchFamily="34" charset="-127"/>
              </a:rPr>
              <a:t>( (A</a:t>
            </a:r>
            <a:r>
              <a:rPr lang="en-US" altLang="ko-KR" sz="1400" b="1" baseline="-25000">
                <a:ea typeface="굴림" pitchFamily="34" charset="-127"/>
              </a:rPr>
              <a:t>h</a:t>
            </a:r>
            <a:r>
              <a:rPr lang="en-US" altLang="ko-KR" sz="1400" b="1">
                <a:ea typeface="굴림" pitchFamily="34" charset="-127"/>
              </a:rPr>
              <a:t>) + j k m )</a:t>
            </a:r>
          </a:p>
        </p:txBody>
      </p:sp>
      <p:sp>
        <p:nvSpPr>
          <p:cNvPr id="23600" name="Rectangle 50"/>
          <p:cNvSpPr>
            <a:spLocks noChangeArrowheads="1"/>
          </p:cNvSpPr>
          <p:nvPr/>
        </p:nvSpPr>
        <p:spPr bwMode="auto">
          <a:xfrm>
            <a:off x="3467100" y="4297363"/>
            <a:ext cx="968375" cy="6381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ko-KR" sz="1800" b="1">
                <a:ea typeface="굴림" pitchFamily="34" charset="-127"/>
              </a:rPr>
              <a:t>64 </a:t>
            </a:r>
          </a:p>
          <a:p>
            <a:pPr eaLnBrk="0" hangingPunct="0"/>
            <a:r>
              <a:rPr lang="en-US" altLang="ko-KR" sz="1800" b="1">
                <a:ea typeface="굴림" pitchFamily="34" charset="-127"/>
              </a:rPr>
              <a:t>B Regs</a:t>
            </a:r>
          </a:p>
        </p:txBody>
      </p:sp>
      <p:grpSp>
        <p:nvGrpSpPr>
          <p:cNvPr id="23601" name="Group 51"/>
          <p:cNvGrpSpPr>
            <a:grpSpLocks/>
          </p:cNvGrpSpPr>
          <p:nvPr/>
        </p:nvGrpSpPr>
        <p:grpSpPr bwMode="auto">
          <a:xfrm>
            <a:off x="5189538" y="2319338"/>
            <a:ext cx="901700" cy="1308100"/>
            <a:chOff x="3236" y="988"/>
            <a:chExt cx="568" cy="824"/>
          </a:xfrm>
        </p:grpSpPr>
        <p:sp>
          <p:nvSpPr>
            <p:cNvPr id="23692" name="Rectangle 52"/>
            <p:cNvSpPr>
              <a:spLocks noChangeArrowheads="1"/>
            </p:cNvSpPr>
            <p:nvPr/>
          </p:nvSpPr>
          <p:spPr bwMode="auto">
            <a:xfrm>
              <a:off x="3240" y="1008"/>
              <a:ext cx="560" cy="75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23693" name="Line 53"/>
            <p:cNvSpPr>
              <a:spLocks noChangeShapeType="1"/>
            </p:cNvSpPr>
            <p:nvPr/>
          </p:nvSpPr>
          <p:spPr bwMode="auto">
            <a:xfrm>
              <a:off x="3236" y="1096"/>
              <a:ext cx="56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3694" name="Line 54"/>
            <p:cNvSpPr>
              <a:spLocks noChangeShapeType="1"/>
            </p:cNvSpPr>
            <p:nvPr/>
          </p:nvSpPr>
          <p:spPr bwMode="auto">
            <a:xfrm>
              <a:off x="3236" y="1192"/>
              <a:ext cx="56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3695" name="Line 55"/>
            <p:cNvSpPr>
              <a:spLocks noChangeShapeType="1"/>
            </p:cNvSpPr>
            <p:nvPr/>
          </p:nvSpPr>
          <p:spPr bwMode="auto">
            <a:xfrm>
              <a:off x="3236" y="1288"/>
              <a:ext cx="56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3696" name="Line 56"/>
            <p:cNvSpPr>
              <a:spLocks noChangeShapeType="1"/>
            </p:cNvSpPr>
            <p:nvPr/>
          </p:nvSpPr>
          <p:spPr bwMode="auto">
            <a:xfrm>
              <a:off x="3236" y="1384"/>
              <a:ext cx="56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3697" name="Line 57"/>
            <p:cNvSpPr>
              <a:spLocks noChangeShapeType="1"/>
            </p:cNvSpPr>
            <p:nvPr/>
          </p:nvSpPr>
          <p:spPr bwMode="auto">
            <a:xfrm>
              <a:off x="3236" y="1480"/>
              <a:ext cx="56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3698" name="Line 58"/>
            <p:cNvSpPr>
              <a:spLocks noChangeShapeType="1"/>
            </p:cNvSpPr>
            <p:nvPr/>
          </p:nvSpPr>
          <p:spPr bwMode="auto">
            <a:xfrm>
              <a:off x="3236" y="1576"/>
              <a:ext cx="56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3699" name="Line 59"/>
            <p:cNvSpPr>
              <a:spLocks noChangeShapeType="1"/>
            </p:cNvSpPr>
            <p:nvPr/>
          </p:nvSpPr>
          <p:spPr bwMode="auto">
            <a:xfrm>
              <a:off x="3236" y="1672"/>
              <a:ext cx="56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3700" name="Rectangle 60"/>
            <p:cNvSpPr>
              <a:spLocks noChangeArrowheads="1"/>
            </p:cNvSpPr>
            <p:nvPr/>
          </p:nvSpPr>
          <p:spPr bwMode="auto">
            <a:xfrm>
              <a:off x="3407" y="988"/>
              <a:ext cx="212" cy="1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altLang="ko-KR" sz="1000" b="1">
                  <a:ea typeface="굴림" pitchFamily="34" charset="-127"/>
                </a:rPr>
                <a:t>S0</a:t>
              </a:r>
            </a:p>
          </p:txBody>
        </p:sp>
        <p:sp>
          <p:nvSpPr>
            <p:cNvPr id="23701" name="Rectangle 61"/>
            <p:cNvSpPr>
              <a:spLocks noChangeArrowheads="1"/>
            </p:cNvSpPr>
            <p:nvPr/>
          </p:nvSpPr>
          <p:spPr bwMode="auto">
            <a:xfrm>
              <a:off x="3407" y="1084"/>
              <a:ext cx="212" cy="1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altLang="ko-KR" sz="1000" b="1">
                  <a:ea typeface="굴림" pitchFamily="34" charset="-127"/>
                </a:rPr>
                <a:t>S1</a:t>
              </a:r>
            </a:p>
          </p:txBody>
        </p:sp>
        <p:sp>
          <p:nvSpPr>
            <p:cNvPr id="23702" name="Rectangle 62"/>
            <p:cNvSpPr>
              <a:spLocks noChangeArrowheads="1"/>
            </p:cNvSpPr>
            <p:nvPr/>
          </p:nvSpPr>
          <p:spPr bwMode="auto">
            <a:xfrm>
              <a:off x="3407" y="1180"/>
              <a:ext cx="212" cy="1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altLang="ko-KR" sz="1000" b="1">
                  <a:ea typeface="굴림" pitchFamily="34" charset="-127"/>
                </a:rPr>
                <a:t>S2</a:t>
              </a:r>
            </a:p>
          </p:txBody>
        </p:sp>
        <p:sp>
          <p:nvSpPr>
            <p:cNvPr id="23703" name="Rectangle 63"/>
            <p:cNvSpPr>
              <a:spLocks noChangeArrowheads="1"/>
            </p:cNvSpPr>
            <p:nvPr/>
          </p:nvSpPr>
          <p:spPr bwMode="auto">
            <a:xfrm>
              <a:off x="3407" y="1276"/>
              <a:ext cx="212" cy="1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altLang="ko-KR" sz="1000" b="1">
                  <a:ea typeface="굴림" pitchFamily="34" charset="-127"/>
                </a:rPr>
                <a:t>S3</a:t>
              </a:r>
            </a:p>
          </p:txBody>
        </p:sp>
        <p:sp>
          <p:nvSpPr>
            <p:cNvPr id="23704" name="Rectangle 64"/>
            <p:cNvSpPr>
              <a:spLocks noChangeArrowheads="1"/>
            </p:cNvSpPr>
            <p:nvPr/>
          </p:nvSpPr>
          <p:spPr bwMode="auto">
            <a:xfrm>
              <a:off x="3407" y="1372"/>
              <a:ext cx="212" cy="1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altLang="ko-KR" sz="1000" b="1">
                  <a:ea typeface="굴림" pitchFamily="34" charset="-127"/>
                </a:rPr>
                <a:t>S4</a:t>
              </a:r>
            </a:p>
          </p:txBody>
        </p:sp>
        <p:sp>
          <p:nvSpPr>
            <p:cNvPr id="23705" name="Rectangle 65"/>
            <p:cNvSpPr>
              <a:spLocks noChangeArrowheads="1"/>
            </p:cNvSpPr>
            <p:nvPr/>
          </p:nvSpPr>
          <p:spPr bwMode="auto">
            <a:xfrm>
              <a:off x="3407" y="1468"/>
              <a:ext cx="212" cy="1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altLang="ko-KR" sz="1000" b="1">
                  <a:ea typeface="굴림" pitchFamily="34" charset="-127"/>
                </a:rPr>
                <a:t>S5</a:t>
              </a:r>
            </a:p>
          </p:txBody>
        </p:sp>
        <p:sp>
          <p:nvSpPr>
            <p:cNvPr id="23706" name="Rectangle 66"/>
            <p:cNvSpPr>
              <a:spLocks noChangeArrowheads="1"/>
            </p:cNvSpPr>
            <p:nvPr/>
          </p:nvSpPr>
          <p:spPr bwMode="auto">
            <a:xfrm>
              <a:off x="3407" y="1564"/>
              <a:ext cx="212" cy="1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altLang="ko-KR" sz="1000" b="1">
                  <a:ea typeface="굴림" pitchFamily="34" charset="-127"/>
                </a:rPr>
                <a:t>S6</a:t>
              </a:r>
            </a:p>
          </p:txBody>
        </p:sp>
        <p:sp>
          <p:nvSpPr>
            <p:cNvPr id="23707" name="Rectangle 67"/>
            <p:cNvSpPr>
              <a:spLocks noChangeArrowheads="1"/>
            </p:cNvSpPr>
            <p:nvPr/>
          </p:nvSpPr>
          <p:spPr bwMode="auto">
            <a:xfrm>
              <a:off x="3407" y="1660"/>
              <a:ext cx="212" cy="1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altLang="ko-KR" sz="1000" b="1">
                  <a:ea typeface="굴림" pitchFamily="34" charset="-127"/>
                </a:rPr>
                <a:t>S7</a:t>
              </a:r>
            </a:p>
          </p:txBody>
        </p:sp>
      </p:grpSp>
      <p:grpSp>
        <p:nvGrpSpPr>
          <p:cNvPr id="23602" name="Group 68"/>
          <p:cNvGrpSpPr>
            <a:grpSpLocks/>
          </p:cNvGrpSpPr>
          <p:nvPr/>
        </p:nvGrpSpPr>
        <p:grpSpPr bwMode="auto">
          <a:xfrm>
            <a:off x="5189538" y="3767138"/>
            <a:ext cx="901700" cy="1308100"/>
            <a:chOff x="3236" y="1900"/>
            <a:chExt cx="568" cy="824"/>
          </a:xfrm>
        </p:grpSpPr>
        <p:sp>
          <p:nvSpPr>
            <p:cNvPr id="23676" name="Rectangle 69"/>
            <p:cNvSpPr>
              <a:spLocks noChangeArrowheads="1"/>
            </p:cNvSpPr>
            <p:nvPr/>
          </p:nvSpPr>
          <p:spPr bwMode="auto">
            <a:xfrm>
              <a:off x="3240" y="1920"/>
              <a:ext cx="560" cy="752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23677" name="Line 70"/>
            <p:cNvSpPr>
              <a:spLocks noChangeShapeType="1"/>
            </p:cNvSpPr>
            <p:nvPr/>
          </p:nvSpPr>
          <p:spPr bwMode="auto">
            <a:xfrm>
              <a:off x="3236" y="2008"/>
              <a:ext cx="56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3678" name="Line 71"/>
            <p:cNvSpPr>
              <a:spLocks noChangeShapeType="1"/>
            </p:cNvSpPr>
            <p:nvPr/>
          </p:nvSpPr>
          <p:spPr bwMode="auto">
            <a:xfrm>
              <a:off x="3236" y="2104"/>
              <a:ext cx="56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3679" name="Line 72"/>
            <p:cNvSpPr>
              <a:spLocks noChangeShapeType="1"/>
            </p:cNvSpPr>
            <p:nvPr/>
          </p:nvSpPr>
          <p:spPr bwMode="auto">
            <a:xfrm>
              <a:off x="3236" y="2200"/>
              <a:ext cx="56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3680" name="Line 73"/>
            <p:cNvSpPr>
              <a:spLocks noChangeShapeType="1"/>
            </p:cNvSpPr>
            <p:nvPr/>
          </p:nvSpPr>
          <p:spPr bwMode="auto">
            <a:xfrm>
              <a:off x="3236" y="2296"/>
              <a:ext cx="56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3681" name="Line 74"/>
            <p:cNvSpPr>
              <a:spLocks noChangeShapeType="1"/>
            </p:cNvSpPr>
            <p:nvPr/>
          </p:nvSpPr>
          <p:spPr bwMode="auto">
            <a:xfrm>
              <a:off x="3236" y="2392"/>
              <a:ext cx="56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3682" name="Line 75"/>
            <p:cNvSpPr>
              <a:spLocks noChangeShapeType="1"/>
            </p:cNvSpPr>
            <p:nvPr/>
          </p:nvSpPr>
          <p:spPr bwMode="auto">
            <a:xfrm>
              <a:off x="3236" y="2488"/>
              <a:ext cx="56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3683" name="Line 76"/>
            <p:cNvSpPr>
              <a:spLocks noChangeShapeType="1"/>
            </p:cNvSpPr>
            <p:nvPr/>
          </p:nvSpPr>
          <p:spPr bwMode="auto">
            <a:xfrm>
              <a:off x="3236" y="2584"/>
              <a:ext cx="56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3684" name="Rectangle 77"/>
            <p:cNvSpPr>
              <a:spLocks noChangeArrowheads="1"/>
            </p:cNvSpPr>
            <p:nvPr/>
          </p:nvSpPr>
          <p:spPr bwMode="auto">
            <a:xfrm>
              <a:off x="3407" y="1900"/>
              <a:ext cx="216" cy="1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altLang="ko-KR" sz="1000" b="1">
                  <a:ea typeface="굴림" pitchFamily="34" charset="-127"/>
                </a:rPr>
                <a:t>A0</a:t>
              </a:r>
            </a:p>
          </p:txBody>
        </p:sp>
        <p:sp>
          <p:nvSpPr>
            <p:cNvPr id="23685" name="Rectangle 78"/>
            <p:cNvSpPr>
              <a:spLocks noChangeArrowheads="1"/>
            </p:cNvSpPr>
            <p:nvPr/>
          </p:nvSpPr>
          <p:spPr bwMode="auto">
            <a:xfrm>
              <a:off x="3407" y="1996"/>
              <a:ext cx="216" cy="1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altLang="ko-KR" sz="1000" b="1">
                  <a:ea typeface="굴림" pitchFamily="34" charset="-127"/>
                </a:rPr>
                <a:t>A1</a:t>
              </a:r>
            </a:p>
          </p:txBody>
        </p:sp>
        <p:sp>
          <p:nvSpPr>
            <p:cNvPr id="23686" name="Rectangle 79"/>
            <p:cNvSpPr>
              <a:spLocks noChangeArrowheads="1"/>
            </p:cNvSpPr>
            <p:nvPr/>
          </p:nvSpPr>
          <p:spPr bwMode="auto">
            <a:xfrm>
              <a:off x="3407" y="2092"/>
              <a:ext cx="216" cy="1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altLang="ko-KR" sz="1000" b="1">
                  <a:ea typeface="굴림" pitchFamily="34" charset="-127"/>
                </a:rPr>
                <a:t>A2</a:t>
              </a:r>
            </a:p>
          </p:txBody>
        </p:sp>
        <p:sp>
          <p:nvSpPr>
            <p:cNvPr id="23687" name="Rectangle 80"/>
            <p:cNvSpPr>
              <a:spLocks noChangeArrowheads="1"/>
            </p:cNvSpPr>
            <p:nvPr/>
          </p:nvSpPr>
          <p:spPr bwMode="auto">
            <a:xfrm>
              <a:off x="3407" y="2188"/>
              <a:ext cx="216" cy="1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altLang="ko-KR" sz="1000" b="1">
                  <a:ea typeface="굴림" pitchFamily="34" charset="-127"/>
                </a:rPr>
                <a:t>A3</a:t>
              </a:r>
            </a:p>
          </p:txBody>
        </p:sp>
        <p:sp>
          <p:nvSpPr>
            <p:cNvPr id="23688" name="Rectangle 81"/>
            <p:cNvSpPr>
              <a:spLocks noChangeArrowheads="1"/>
            </p:cNvSpPr>
            <p:nvPr/>
          </p:nvSpPr>
          <p:spPr bwMode="auto">
            <a:xfrm>
              <a:off x="3407" y="2284"/>
              <a:ext cx="216" cy="1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altLang="ko-KR" sz="1000" b="1">
                  <a:ea typeface="굴림" pitchFamily="34" charset="-127"/>
                </a:rPr>
                <a:t>A4</a:t>
              </a:r>
            </a:p>
          </p:txBody>
        </p:sp>
        <p:sp>
          <p:nvSpPr>
            <p:cNvPr id="23689" name="Rectangle 82"/>
            <p:cNvSpPr>
              <a:spLocks noChangeArrowheads="1"/>
            </p:cNvSpPr>
            <p:nvPr/>
          </p:nvSpPr>
          <p:spPr bwMode="auto">
            <a:xfrm>
              <a:off x="3407" y="2380"/>
              <a:ext cx="216" cy="1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altLang="ko-KR" sz="1000" b="1">
                  <a:ea typeface="굴림" pitchFamily="34" charset="-127"/>
                </a:rPr>
                <a:t>A5</a:t>
              </a:r>
            </a:p>
          </p:txBody>
        </p:sp>
        <p:sp>
          <p:nvSpPr>
            <p:cNvPr id="23690" name="Rectangle 83"/>
            <p:cNvSpPr>
              <a:spLocks noChangeArrowheads="1"/>
            </p:cNvSpPr>
            <p:nvPr/>
          </p:nvSpPr>
          <p:spPr bwMode="auto">
            <a:xfrm>
              <a:off x="3407" y="2476"/>
              <a:ext cx="216" cy="1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altLang="ko-KR" sz="1000" b="1">
                  <a:ea typeface="굴림" pitchFamily="34" charset="-127"/>
                </a:rPr>
                <a:t>A6</a:t>
              </a:r>
            </a:p>
          </p:txBody>
        </p:sp>
        <p:sp>
          <p:nvSpPr>
            <p:cNvPr id="23691" name="Rectangle 84"/>
            <p:cNvSpPr>
              <a:spLocks noChangeArrowheads="1"/>
            </p:cNvSpPr>
            <p:nvPr/>
          </p:nvSpPr>
          <p:spPr bwMode="auto">
            <a:xfrm>
              <a:off x="3407" y="2572"/>
              <a:ext cx="216" cy="1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altLang="ko-KR" sz="1000" b="1">
                  <a:ea typeface="굴림" pitchFamily="34" charset="-127"/>
                </a:rPr>
                <a:t>A7</a:t>
              </a:r>
            </a:p>
          </p:txBody>
        </p:sp>
      </p:grpSp>
      <p:sp>
        <p:nvSpPr>
          <p:cNvPr id="23603" name="Rectangle 85"/>
          <p:cNvSpPr>
            <a:spLocks noChangeArrowheads="1"/>
          </p:cNvSpPr>
          <p:nvPr/>
        </p:nvSpPr>
        <p:spPr bwMode="auto">
          <a:xfrm>
            <a:off x="4622800" y="2730500"/>
            <a:ext cx="331788" cy="3016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ko-KR" sz="1400" b="1">
                <a:ea typeface="굴림" pitchFamily="34" charset="-127"/>
              </a:rPr>
              <a:t>S</a:t>
            </a:r>
            <a:r>
              <a:rPr lang="en-US" altLang="ko-KR" sz="1400" b="1" baseline="-25000">
                <a:ea typeface="굴림" pitchFamily="34" charset="-127"/>
              </a:rPr>
              <a:t>i</a:t>
            </a:r>
          </a:p>
        </p:txBody>
      </p:sp>
      <p:sp>
        <p:nvSpPr>
          <p:cNvPr id="23604" name="Rectangle 86"/>
          <p:cNvSpPr>
            <a:spLocks noChangeArrowheads="1"/>
          </p:cNvSpPr>
          <p:nvPr/>
        </p:nvSpPr>
        <p:spPr bwMode="auto">
          <a:xfrm>
            <a:off x="4622800" y="3035300"/>
            <a:ext cx="384175" cy="3016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ko-KR" sz="1400" b="1">
                <a:ea typeface="굴림" pitchFamily="34" charset="-127"/>
              </a:rPr>
              <a:t>T</a:t>
            </a:r>
            <a:r>
              <a:rPr lang="en-US" altLang="ko-KR" sz="1400" b="1" baseline="-25000">
                <a:ea typeface="굴림" pitchFamily="34" charset="-127"/>
              </a:rPr>
              <a:t>jk</a:t>
            </a:r>
          </a:p>
        </p:txBody>
      </p:sp>
      <p:sp>
        <p:nvSpPr>
          <p:cNvPr id="23605" name="Rectangle 87"/>
          <p:cNvSpPr>
            <a:spLocks noChangeArrowheads="1"/>
          </p:cNvSpPr>
          <p:nvPr/>
        </p:nvSpPr>
        <p:spPr bwMode="auto">
          <a:xfrm>
            <a:off x="4622800" y="4178300"/>
            <a:ext cx="341313" cy="3016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ko-KR" sz="1400" b="1">
                <a:ea typeface="굴림" pitchFamily="34" charset="-127"/>
              </a:rPr>
              <a:t>A</a:t>
            </a:r>
            <a:r>
              <a:rPr lang="en-US" altLang="ko-KR" sz="1400" b="1" baseline="-25000">
                <a:ea typeface="굴림" pitchFamily="34" charset="-127"/>
              </a:rPr>
              <a:t>i</a:t>
            </a:r>
          </a:p>
        </p:txBody>
      </p:sp>
      <p:sp>
        <p:nvSpPr>
          <p:cNvPr id="23606" name="Rectangle 88"/>
          <p:cNvSpPr>
            <a:spLocks noChangeArrowheads="1"/>
          </p:cNvSpPr>
          <p:nvPr/>
        </p:nvSpPr>
        <p:spPr bwMode="auto">
          <a:xfrm>
            <a:off x="4622800" y="4483100"/>
            <a:ext cx="404813" cy="3016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ko-KR" sz="1400" b="1">
                <a:ea typeface="굴림" pitchFamily="34" charset="-127"/>
              </a:rPr>
              <a:t>B</a:t>
            </a:r>
            <a:r>
              <a:rPr lang="en-US" altLang="ko-KR" sz="1400" b="1" baseline="-25000">
                <a:ea typeface="굴림" pitchFamily="34" charset="-127"/>
              </a:rPr>
              <a:t>jk</a:t>
            </a:r>
          </a:p>
        </p:txBody>
      </p:sp>
      <p:sp>
        <p:nvSpPr>
          <p:cNvPr id="23607" name="Rectangle 89"/>
          <p:cNvSpPr>
            <a:spLocks noChangeArrowheads="1"/>
          </p:cNvSpPr>
          <p:nvPr/>
        </p:nvSpPr>
        <p:spPr bwMode="auto">
          <a:xfrm>
            <a:off x="7405688" y="1970088"/>
            <a:ext cx="965200" cy="889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endParaRPr lang="pt-BR"/>
          </a:p>
        </p:txBody>
      </p:sp>
      <p:sp>
        <p:nvSpPr>
          <p:cNvPr id="23608" name="Rectangle 90"/>
          <p:cNvSpPr>
            <a:spLocks noChangeArrowheads="1"/>
          </p:cNvSpPr>
          <p:nvPr/>
        </p:nvSpPr>
        <p:spPr bwMode="auto">
          <a:xfrm>
            <a:off x="7442200" y="1968500"/>
            <a:ext cx="803275" cy="3016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ko-KR" sz="1400" b="1">
                <a:ea typeface="굴림" pitchFamily="34" charset="-127"/>
              </a:rPr>
              <a:t>FP Add</a:t>
            </a:r>
          </a:p>
        </p:txBody>
      </p:sp>
      <p:sp>
        <p:nvSpPr>
          <p:cNvPr id="23609" name="Rectangle 91"/>
          <p:cNvSpPr>
            <a:spLocks noChangeArrowheads="1"/>
          </p:cNvSpPr>
          <p:nvPr/>
        </p:nvSpPr>
        <p:spPr bwMode="auto">
          <a:xfrm>
            <a:off x="7442200" y="2273300"/>
            <a:ext cx="763588" cy="3016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ko-KR" sz="1400" b="1">
                <a:ea typeface="굴림" pitchFamily="34" charset="-127"/>
              </a:rPr>
              <a:t>FP Mul</a:t>
            </a:r>
          </a:p>
        </p:txBody>
      </p:sp>
      <p:sp>
        <p:nvSpPr>
          <p:cNvPr id="23610" name="Rectangle 92"/>
          <p:cNvSpPr>
            <a:spLocks noChangeArrowheads="1"/>
          </p:cNvSpPr>
          <p:nvPr/>
        </p:nvSpPr>
        <p:spPr bwMode="auto">
          <a:xfrm>
            <a:off x="7442200" y="2578100"/>
            <a:ext cx="941388" cy="3016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ko-KR" sz="1400" b="1">
                <a:ea typeface="굴림" pitchFamily="34" charset="-127"/>
              </a:rPr>
              <a:t>FP Recip</a:t>
            </a:r>
          </a:p>
        </p:txBody>
      </p:sp>
      <p:sp>
        <p:nvSpPr>
          <p:cNvPr id="23611" name="Line 93"/>
          <p:cNvSpPr>
            <a:spLocks noChangeShapeType="1"/>
          </p:cNvSpPr>
          <p:nvPr/>
        </p:nvSpPr>
        <p:spPr bwMode="auto">
          <a:xfrm>
            <a:off x="7405688" y="2262188"/>
            <a:ext cx="965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3612" name="Line 94"/>
          <p:cNvSpPr>
            <a:spLocks noChangeShapeType="1"/>
          </p:cNvSpPr>
          <p:nvPr/>
        </p:nvSpPr>
        <p:spPr bwMode="auto">
          <a:xfrm>
            <a:off x="7405688" y="2566988"/>
            <a:ext cx="965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grpSp>
        <p:nvGrpSpPr>
          <p:cNvPr id="23613" name="Group 95"/>
          <p:cNvGrpSpPr>
            <a:grpSpLocks/>
          </p:cNvGrpSpPr>
          <p:nvPr/>
        </p:nvGrpSpPr>
        <p:grpSpPr bwMode="auto">
          <a:xfrm>
            <a:off x="7405688" y="2959100"/>
            <a:ext cx="965200" cy="1216025"/>
            <a:chOff x="4624" y="1872"/>
            <a:chExt cx="608" cy="766"/>
          </a:xfrm>
        </p:grpSpPr>
        <p:sp>
          <p:nvSpPr>
            <p:cNvPr id="23668" name="Rectangle 96"/>
            <p:cNvSpPr>
              <a:spLocks noChangeArrowheads="1"/>
            </p:cNvSpPr>
            <p:nvPr/>
          </p:nvSpPr>
          <p:spPr bwMode="auto">
            <a:xfrm>
              <a:off x="4624" y="1873"/>
              <a:ext cx="608" cy="75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23669" name="Rectangle 97"/>
            <p:cNvSpPr>
              <a:spLocks noChangeArrowheads="1"/>
            </p:cNvSpPr>
            <p:nvPr/>
          </p:nvSpPr>
          <p:spPr bwMode="auto">
            <a:xfrm>
              <a:off x="4647" y="1872"/>
              <a:ext cx="500" cy="19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altLang="ko-KR" sz="1400" b="1">
                  <a:ea typeface="굴림" pitchFamily="34" charset="-127"/>
                </a:rPr>
                <a:t>Int Add</a:t>
              </a:r>
            </a:p>
          </p:txBody>
        </p:sp>
        <p:sp>
          <p:nvSpPr>
            <p:cNvPr id="23670" name="Rectangle 98"/>
            <p:cNvSpPr>
              <a:spLocks noChangeArrowheads="1"/>
            </p:cNvSpPr>
            <p:nvPr/>
          </p:nvSpPr>
          <p:spPr bwMode="auto">
            <a:xfrm>
              <a:off x="4647" y="2064"/>
              <a:ext cx="581" cy="19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altLang="ko-KR" sz="1400" b="1">
                  <a:ea typeface="굴림" pitchFamily="34" charset="-127"/>
                </a:rPr>
                <a:t>Int Logic</a:t>
              </a:r>
            </a:p>
          </p:txBody>
        </p:sp>
        <p:sp>
          <p:nvSpPr>
            <p:cNvPr id="23671" name="Rectangle 99"/>
            <p:cNvSpPr>
              <a:spLocks noChangeArrowheads="1"/>
            </p:cNvSpPr>
            <p:nvPr/>
          </p:nvSpPr>
          <p:spPr bwMode="auto">
            <a:xfrm>
              <a:off x="4647" y="2256"/>
              <a:ext cx="531" cy="19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altLang="ko-KR" sz="1400" b="1">
                  <a:ea typeface="굴림" pitchFamily="34" charset="-127"/>
                </a:rPr>
                <a:t>Int Shift</a:t>
              </a:r>
            </a:p>
          </p:txBody>
        </p:sp>
        <p:sp>
          <p:nvSpPr>
            <p:cNvPr id="23672" name="Line 100"/>
            <p:cNvSpPr>
              <a:spLocks noChangeShapeType="1"/>
            </p:cNvSpPr>
            <p:nvPr/>
          </p:nvSpPr>
          <p:spPr bwMode="auto">
            <a:xfrm>
              <a:off x="4624" y="2057"/>
              <a:ext cx="60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3673" name="Line 101"/>
            <p:cNvSpPr>
              <a:spLocks noChangeShapeType="1"/>
            </p:cNvSpPr>
            <p:nvPr/>
          </p:nvSpPr>
          <p:spPr bwMode="auto">
            <a:xfrm>
              <a:off x="4624" y="2249"/>
              <a:ext cx="60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23674" name="Rectangle 102"/>
            <p:cNvSpPr>
              <a:spLocks noChangeArrowheads="1"/>
            </p:cNvSpPr>
            <p:nvPr/>
          </p:nvSpPr>
          <p:spPr bwMode="auto">
            <a:xfrm>
              <a:off x="4647" y="2448"/>
              <a:ext cx="543" cy="19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altLang="ko-KR" sz="1400" b="1">
                  <a:ea typeface="굴림" pitchFamily="34" charset="-127"/>
                </a:rPr>
                <a:t>Pop Cnt</a:t>
              </a:r>
            </a:p>
          </p:txBody>
        </p:sp>
        <p:sp>
          <p:nvSpPr>
            <p:cNvPr id="23675" name="Line 103"/>
            <p:cNvSpPr>
              <a:spLocks noChangeShapeType="1"/>
            </p:cNvSpPr>
            <p:nvPr/>
          </p:nvSpPr>
          <p:spPr bwMode="auto">
            <a:xfrm>
              <a:off x="4624" y="2441"/>
              <a:ext cx="60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23614" name="Freeform 104"/>
          <p:cNvSpPr>
            <a:spLocks/>
          </p:cNvSpPr>
          <p:nvPr/>
        </p:nvSpPr>
        <p:spPr bwMode="auto">
          <a:xfrm>
            <a:off x="6084888" y="2273300"/>
            <a:ext cx="1296987" cy="306388"/>
          </a:xfrm>
          <a:custGeom>
            <a:avLst/>
            <a:gdLst>
              <a:gd name="T0" fmla="*/ 0 w 817"/>
              <a:gd name="T1" fmla="*/ 483870835 h 193"/>
              <a:gd name="T2" fmla="*/ 725804702 w 817"/>
              <a:gd name="T3" fmla="*/ 483870835 h 193"/>
              <a:gd name="T4" fmla="*/ 725804702 w 817"/>
              <a:gd name="T5" fmla="*/ 0 h 193"/>
              <a:gd name="T6" fmla="*/ 2056446886 w 817"/>
              <a:gd name="T7" fmla="*/ 0 h 193"/>
              <a:gd name="T8" fmla="*/ 0 60000 65536"/>
              <a:gd name="T9" fmla="*/ 0 60000 65536"/>
              <a:gd name="T10" fmla="*/ 0 60000 65536"/>
              <a:gd name="T11" fmla="*/ 0 60000 65536"/>
              <a:gd name="T12" fmla="*/ 0 w 817"/>
              <a:gd name="T13" fmla="*/ 0 h 193"/>
              <a:gd name="T14" fmla="*/ 817 w 817"/>
              <a:gd name="T15" fmla="*/ 193 h 19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17" h="193">
                <a:moveTo>
                  <a:pt x="0" y="192"/>
                </a:moveTo>
                <a:lnTo>
                  <a:pt x="288" y="192"/>
                </a:lnTo>
                <a:lnTo>
                  <a:pt x="288" y="0"/>
                </a:lnTo>
                <a:lnTo>
                  <a:pt x="816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23615" name="Freeform 105"/>
          <p:cNvSpPr>
            <a:spLocks/>
          </p:cNvSpPr>
          <p:nvPr/>
        </p:nvSpPr>
        <p:spPr bwMode="auto">
          <a:xfrm>
            <a:off x="6542088" y="2578100"/>
            <a:ext cx="839787" cy="839788"/>
          </a:xfrm>
          <a:custGeom>
            <a:avLst/>
            <a:gdLst>
              <a:gd name="T0" fmla="*/ 0 w 529"/>
              <a:gd name="T1" fmla="*/ 0 h 529"/>
              <a:gd name="T2" fmla="*/ 0 w 529"/>
              <a:gd name="T3" fmla="*/ 1330643075 h 529"/>
              <a:gd name="T4" fmla="*/ 1330641491 w 529"/>
              <a:gd name="T5" fmla="*/ 1330643075 h 529"/>
              <a:gd name="T6" fmla="*/ 0 60000 65536"/>
              <a:gd name="T7" fmla="*/ 0 60000 65536"/>
              <a:gd name="T8" fmla="*/ 0 60000 65536"/>
              <a:gd name="T9" fmla="*/ 0 w 529"/>
              <a:gd name="T10" fmla="*/ 0 h 529"/>
              <a:gd name="T11" fmla="*/ 529 w 529"/>
              <a:gd name="T12" fmla="*/ 529 h 52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29" h="529">
                <a:moveTo>
                  <a:pt x="0" y="0"/>
                </a:moveTo>
                <a:lnTo>
                  <a:pt x="0" y="528"/>
                </a:lnTo>
                <a:lnTo>
                  <a:pt x="528" y="528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23616" name="Freeform 106"/>
          <p:cNvSpPr>
            <a:spLocks/>
          </p:cNvSpPr>
          <p:nvPr/>
        </p:nvSpPr>
        <p:spPr bwMode="auto">
          <a:xfrm>
            <a:off x="6084888" y="2425700"/>
            <a:ext cx="1296987" cy="458788"/>
          </a:xfrm>
          <a:custGeom>
            <a:avLst/>
            <a:gdLst>
              <a:gd name="T0" fmla="*/ 0 w 817"/>
              <a:gd name="T1" fmla="*/ 725805683 h 289"/>
              <a:gd name="T2" fmla="*/ 967739735 w 817"/>
              <a:gd name="T3" fmla="*/ 725805683 h 289"/>
              <a:gd name="T4" fmla="*/ 967739735 w 817"/>
              <a:gd name="T5" fmla="*/ 0 h 289"/>
              <a:gd name="T6" fmla="*/ 2056446886 w 817"/>
              <a:gd name="T7" fmla="*/ 0 h 289"/>
              <a:gd name="T8" fmla="*/ 0 60000 65536"/>
              <a:gd name="T9" fmla="*/ 0 60000 65536"/>
              <a:gd name="T10" fmla="*/ 0 60000 65536"/>
              <a:gd name="T11" fmla="*/ 0 60000 65536"/>
              <a:gd name="T12" fmla="*/ 0 w 817"/>
              <a:gd name="T13" fmla="*/ 0 h 289"/>
              <a:gd name="T14" fmla="*/ 817 w 817"/>
              <a:gd name="T15" fmla="*/ 289 h 28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17" h="289">
                <a:moveTo>
                  <a:pt x="0" y="288"/>
                </a:moveTo>
                <a:lnTo>
                  <a:pt x="384" y="288"/>
                </a:lnTo>
                <a:lnTo>
                  <a:pt x="384" y="0"/>
                </a:lnTo>
                <a:lnTo>
                  <a:pt x="816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23617" name="Freeform 107"/>
          <p:cNvSpPr>
            <a:spLocks/>
          </p:cNvSpPr>
          <p:nvPr/>
        </p:nvSpPr>
        <p:spPr bwMode="auto">
          <a:xfrm>
            <a:off x="6694488" y="2882900"/>
            <a:ext cx="687387" cy="687388"/>
          </a:xfrm>
          <a:custGeom>
            <a:avLst/>
            <a:gdLst>
              <a:gd name="T0" fmla="*/ 0 w 433"/>
              <a:gd name="T1" fmla="*/ 0 h 433"/>
              <a:gd name="T2" fmla="*/ 0 w 433"/>
              <a:gd name="T3" fmla="*/ 1088708382 h 433"/>
              <a:gd name="T4" fmla="*/ 1088706798 w 433"/>
              <a:gd name="T5" fmla="*/ 1088708382 h 433"/>
              <a:gd name="T6" fmla="*/ 0 60000 65536"/>
              <a:gd name="T7" fmla="*/ 0 60000 65536"/>
              <a:gd name="T8" fmla="*/ 0 60000 65536"/>
              <a:gd name="T9" fmla="*/ 0 w 433"/>
              <a:gd name="T10" fmla="*/ 0 h 433"/>
              <a:gd name="T11" fmla="*/ 433 w 433"/>
              <a:gd name="T12" fmla="*/ 433 h 43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3" h="433">
                <a:moveTo>
                  <a:pt x="0" y="0"/>
                </a:moveTo>
                <a:lnTo>
                  <a:pt x="0" y="432"/>
                </a:lnTo>
                <a:lnTo>
                  <a:pt x="432" y="432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23618" name="Freeform 108"/>
          <p:cNvSpPr>
            <a:spLocks/>
          </p:cNvSpPr>
          <p:nvPr/>
        </p:nvSpPr>
        <p:spPr bwMode="auto">
          <a:xfrm>
            <a:off x="6084888" y="2578100"/>
            <a:ext cx="1296987" cy="611188"/>
          </a:xfrm>
          <a:custGeom>
            <a:avLst/>
            <a:gdLst>
              <a:gd name="T0" fmla="*/ 2056446886 w 817"/>
              <a:gd name="T1" fmla="*/ 0 h 385"/>
              <a:gd name="T2" fmla="*/ 1209674569 w 817"/>
              <a:gd name="T3" fmla="*/ 0 h 385"/>
              <a:gd name="T4" fmla="*/ 1209674569 w 817"/>
              <a:gd name="T5" fmla="*/ 967740882 h 385"/>
              <a:gd name="T6" fmla="*/ 0 w 817"/>
              <a:gd name="T7" fmla="*/ 967740882 h 385"/>
              <a:gd name="T8" fmla="*/ 0 60000 65536"/>
              <a:gd name="T9" fmla="*/ 0 60000 65536"/>
              <a:gd name="T10" fmla="*/ 0 60000 65536"/>
              <a:gd name="T11" fmla="*/ 0 60000 65536"/>
              <a:gd name="T12" fmla="*/ 0 w 817"/>
              <a:gd name="T13" fmla="*/ 0 h 385"/>
              <a:gd name="T14" fmla="*/ 817 w 817"/>
              <a:gd name="T15" fmla="*/ 385 h 38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17" h="385">
                <a:moveTo>
                  <a:pt x="816" y="0"/>
                </a:moveTo>
                <a:lnTo>
                  <a:pt x="480" y="0"/>
                </a:lnTo>
                <a:lnTo>
                  <a:pt x="480" y="384"/>
                </a:lnTo>
                <a:lnTo>
                  <a:pt x="0" y="384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23619" name="Freeform 109"/>
          <p:cNvSpPr>
            <a:spLocks/>
          </p:cNvSpPr>
          <p:nvPr/>
        </p:nvSpPr>
        <p:spPr bwMode="auto">
          <a:xfrm>
            <a:off x="6846888" y="3187700"/>
            <a:ext cx="534987" cy="534988"/>
          </a:xfrm>
          <a:custGeom>
            <a:avLst/>
            <a:gdLst>
              <a:gd name="T0" fmla="*/ 846771799 w 337"/>
              <a:gd name="T1" fmla="*/ 846773382 h 337"/>
              <a:gd name="T2" fmla="*/ 0 w 337"/>
              <a:gd name="T3" fmla="*/ 846773382 h 337"/>
              <a:gd name="T4" fmla="*/ 0 w 337"/>
              <a:gd name="T5" fmla="*/ 0 h 337"/>
              <a:gd name="T6" fmla="*/ 0 60000 65536"/>
              <a:gd name="T7" fmla="*/ 0 60000 65536"/>
              <a:gd name="T8" fmla="*/ 0 60000 65536"/>
              <a:gd name="T9" fmla="*/ 0 w 337"/>
              <a:gd name="T10" fmla="*/ 0 h 337"/>
              <a:gd name="T11" fmla="*/ 337 w 337"/>
              <a:gd name="T12" fmla="*/ 337 h 33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37" h="337">
                <a:moveTo>
                  <a:pt x="336" y="336"/>
                </a:moveTo>
                <a:lnTo>
                  <a:pt x="0" y="336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23620" name="Rectangle 110"/>
          <p:cNvSpPr>
            <a:spLocks noChangeArrowheads="1"/>
          </p:cNvSpPr>
          <p:nvPr/>
        </p:nvSpPr>
        <p:spPr bwMode="auto">
          <a:xfrm>
            <a:off x="6223000" y="2273300"/>
            <a:ext cx="331788" cy="3016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ko-KR" sz="1400" b="1">
                <a:ea typeface="굴림" pitchFamily="34" charset="-127"/>
              </a:rPr>
              <a:t>S</a:t>
            </a:r>
            <a:r>
              <a:rPr lang="en-US" altLang="ko-KR" sz="1400" b="1" baseline="-25000">
                <a:ea typeface="굴림" pitchFamily="34" charset="-127"/>
              </a:rPr>
              <a:t>j</a:t>
            </a:r>
          </a:p>
        </p:txBody>
      </p:sp>
      <p:sp>
        <p:nvSpPr>
          <p:cNvPr id="23621" name="Rectangle 111"/>
          <p:cNvSpPr>
            <a:spLocks noChangeArrowheads="1"/>
          </p:cNvSpPr>
          <p:nvPr/>
        </p:nvSpPr>
        <p:spPr bwMode="auto">
          <a:xfrm>
            <a:off x="6223000" y="2882900"/>
            <a:ext cx="331788" cy="3016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ko-KR" sz="1400" b="1">
                <a:ea typeface="굴림" pitchFamily="34" charset="-127"/>
              </a:rPr>
              <a:t>S</a:t>
            </a:r>
            <a:r>
              <a:rPr lang="en-US" altLang="ko-KR" sz="1400" b="1" baseline="-25000">
                <a:ea typeface="굴림" pitchFamily="34" charset="-127"/>
              </a:rPr>
              <a:t>i</a:t>
            </a:r>
          </a:p>
        </p:txBody>
      </p:sp>
      <p:sp>
        <p:nvSpPr>
          <p:cNvPr id="23622" name="Rectangle 112"/>
          <p:cNvSpPr>
            <a:spLocks noChangeArrowheads="1"/>
          </p:cNvSpPr>
          <p:nvPr/>
        </p:nvSpPr>
        <p:spPr bwMode="auto">
          <a:xfrm>
            <a:off x="6223000" y="2578100"/>
            <a:ext cx="363538" cy="3016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ko-KR" sz="1400" b="1">
                <a:ea typeface="굴림" pitchFamily="34" charset="-127"/>
              </a:rPr>
              <a:t>S</a:t>
            </a:r>
            <a:r>
              <a:rPr lang="en-US" altLang="ko-KR" sz="1400" b="1" baseline="-25000">
                <a:ea typeface="굴림" pitchFamily="34" charset="-127"/>
              </a:rPr>
              <a:t>k</a:t>
            </a:r>
          </a:p>
        </p:txBody>
      </p:sp>
      <p:sp>
        <p:nvSpPr>
          <p:cNvPr id="23623" name="Rectangle 113"/>
          <p:cNvSpPr>
            <a:spLocks noChangeArrowheads="1"/>
          </p:cNvSpPr>
          <p:nvPr/>
        </p:nvSpPr>
        <p:spPr bwMode="auto">
          <a:xfrm>
            <a:off x="7405688" y="4332288"/>
            <a:ext cx="965200" cy="5842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endParaRPr lang="pt-BR"/>
          </a:p>
        </p:txBody>
      </p:sp>
      <p:sp>
        <p:nvSpPr>
          <p:cNvPr id="23624" name="Rectangle 114"/>
          <p:cNvSpPr>
            <a:spLocks noChangeArrowheads="1"/>
          </p:cNvSpPr>
          <p:nvPr/>
        </p:nvSpPr>
        <p:spPr bwMode="auto">
          <a:xfrm>
            <a:off x="7442200" y="4330700"/>
            <a:ext cx="990600" cy="3016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ko-KR" sz="1400" b="1">
                <a:ea typeface="굴림" pitchFamily="34" charset="-127"/>
              </a:rPr>
              <a:t>Addr Add</a:t>
            </a:r>
          </a:p>
        </p:txBody>
      </p:sp>
      <p:sp>
        <p:nvSpPr>
          <p:cNvPr id="23625" name="Rectangle 115"/>
          <p:cNvSpPr>
            <a:spLocks noChangeArrowheads="1"/>
          </p:cNvSpPr>
          <p:nvPr/>
        </p:nvSpPr>
        <p:spPr bwMode="auto">
          <a:xfrm>
            <a:off x="7442200" y="4635500"/>
            <a:ext cx="950913" cy="3016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ko-KR" sz="1400" b="1">
                <a:ea typeface="굴림" pitchFamily="34" charset="-127"/>
              </a:rPr>
              <a:t>Addr Mul</a:t>
            </a:r>
          </a:p>
        </p:txBody>
      </p:sp>
      <p:sp>
        <p:nvSpPr>
          <p:cNvPr id="23626" name="Line 116"/>
          <p:cNvSpPr>
            <a:spLocks noChangeShapeType="1"/>
          </p:cNvSpPr>
          <p:nvPr/>
        </p:nvSpPr>
        <p:spPr bwMode="auto">
          <a:xfrm>
            <a:off x="7405688" y="4624388"/>
            <a:ext cx="965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3627" name="Line 117"/>
          <p:cNvSpPr>
            <a:spLocks noChangeShapeType="1"/>
          </p:cNvSpPr>
          <p:nvPr/>
        </p:nvSpPr>
        <p:spPr bwMode="auto">
          <a:xfrm>
            <a:off x="6110288" y="4395788"/>
            <a:ext cx="1270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3628" name="Line 118"/>
          <p:cNvSpPr>
            <a:spLocks noChangeShapeType="1"/>
          </p:cNvSpPr>
          <p:nvPr/>
        </p:nvSpPr>
        <p:spPr bwMode="auto">
          <a:xfrm>
            <a:off x="6110288" y="4624388"/>
            <a:ext cx="1270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3629" name="Line 119"/>
          <p:cNvSpPr>
            <a:spLocks noChangeShapeType="1"/>
          </p:cNvSpPr>
          <p:nvPr/>
        </p:nvSpPr>
        <p:spPr bwMode="auto">
          <a:xfrm flipH="1">
            <a:off x="6084888" y="4852988"/>
            <a:ext cx="1320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3630" name="Rectangle 120"/>
          <p:cNvSpPr>
            <a:spLocks noChangeArrowheads="1"/>
          </p:cNvSpPr>
          <p:nvPr/>
        </p:nvSpPr>
        <p:spPr bwMode="auto">
          <a:xfrm>
            <a:off x="6527800" y="4102100"/>
            <a:ext cx="341313" cy="3016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ko-KR" sz="1400" b="1">
                <a:ea typeface="굴림" pitchFamily="34" charset="-127"/>
              </a:rPr>
              <a:t>A</a:t>
            </a:r>
            <a:r>
              <a:rPr lang="en-US" altLang="ko-KR" sz="1400" b="1" baseline="-25000">
                <a:ea typeface="굴림" pitchFamily="34" charset="-127"/>
              </a:rPr>
              <a:t>j</a:t>
            </a:r>
          </a:p>
        </p:txBody>
      </p:sp>
      <p:sp>
        <p:nvSpPr>
          <p:cNvPr id="23631" name="Rectangle 121"/>
          <p:cNvSpPr>
            <a:spLocks noChangeArrowheads="1"/>
          </p:cNvSpPr>
          <p:nvPr/>
        </p:nvSpPr>
        <p:spPr bwMode="auto">
          <a:xfrm>
            <a:off x="6527800" y="4559300"/>
            <a:ext cx="341313" cy="3016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ko-KR" sz="1400" b="1">
                <a:ea typeface="굴림" pitchFamily="34" charset="-127"/>
              </a:rPr>
              <a:t>A</a:t>
            </a:r>
            <a:r>
              <a:rPr lang="en-US" altLang="ko-KR" sz="1400" b="1" baseline="-25000">
                <a:ea typeface="굴림" pitchFamily="34" charset="-127"/>
              </a:rPr>
              <a:t>i</a:t>
            </a:r>
          </a:p>
        </p:txBody>
      </p:sp>
      <p:sp>
        <p:nvSpPr>
          <p:cNvPr id="23632" name="Rectangle 122"/>
          <p:cNvSpPr>
            <a:spLocks noChangeArrowheads="1"/>
          </p:cNvSpPr>
          <p:nvPr/>
        </p:nvSpPr>
        <p:spPr bwMode="auto">
          <a:xfrm>
            <a:off x="6527800" y="4330700"/>
            <a:ext cx="373063" cy="3016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ko-KR" sz="1400" b="1">
                <a:ea typeface="굴림" pitchFamily="34" charset="-127"/>
              </a:rPr>
              <a:t>A</a:t>
            </a:r>
            <a:r>
              <a:rPr lang="en-US" altLang="ko-KR" sz="1400" b="1" baseline="-25000">
                <a:ea typeface="굴림" pitchFamily="34" charset="-127"/>
              </a:rPr>
              <a:t>k</a:t>
            </a:r>
          </a:p>
        </p:txBody>
      </p:sp>
      <p:sp>
        <p:nvSpPr>
          <p:cNvPr id="23633" name="Rectangle 123"/>
          <p:cNvSpPr>
            <a:spLocks noChangeArrowheads="1"/>
          </p:cNvSpPr>
          <p:nvPr/>
        </p:nvSpPr>
        <p:spPr bwMode="auto">
          <a:xfrm>
            <a:off x="914400" y="6172200"/>
            <a:ext cx="7521575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ko-KR" sz="2000" b="1" i="1">
                <a:ea typeface="굴림" pitchFamily="34" charset="-127"/>
              </a:rPr>
              <a:t>memory bank cycle </a:t>
            </a:r>
            <a:r>
              <a:rPr lang="en-US" altLang="ko-KR" sz="2000" b="1">
                <a:ea typeface="굴림" pitchFamily="34" charset="-127"/>
              </a:rPr>
              <a:t>50 ns     </a:t>
            </a:r>
            <a:r>
              <a:rPr lang="en-US" altLang="ko-KR" sz="2000" b="1" i="1">
                <a:ea typeface="굴림" pitchFamily="34" charset="-127"/>
              </a:rPr>
              <a:t>processor cycle </a:t>
            </a:r>
            <a:r>
              <a:rPr lang="en-US" altLang="ko-KR" sz="2000" b="1">
                <a:ea typeface="굴림" pitchFamily="34" charset="-127"/>
              </a:rPr>
              <a:t>12.5 ns (80MHz)</a:t>
            </a:r>
          </a:p>
        </p:txBody>
      </p:sp>
      <p:sp>
        <p:nvSpPr>
          <p:cNvPr id="23634" name="Rectangle 124"/>
          <p:cNvSpPr>
            <a:spLocks noChangeArrowheads="1"/>
          </p:cNvSpPr>
          <p:nvPr/>
        </p:nvSpPr>
        <p:spPr bwMode="auto">
          <a:xfrm>
            <a:off x="2884488" y="901700"/>
            <a:ext cx="3200400" cy="12255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endParaRPr lang="pt-BR"/>
          </a:p>
        </p:txBody>
      </p:sp>
      <p:sp>
        <p:nvSpPr>
          <p:cNvPr id="23635" name="Line 125"/>
          <p:cNvSpPr>
            <a:spLocks noChangeShapeType="1"/>
          </p:cNvSpPr>
          <p:nvPr/>
        </p:nvSpPr>
        <p:spPr bwMode="auto">
          <a:xfrm>
            <a:off x="2884488" y="1044575"/>
            <a:ext cx="3200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3636" name="Line 126"/>
          <p:cNvSpPr>
            <a:spLocks noChangeShapeType="1"/>
          </p:cNvSpPr>
          <p:nvPr/>
        </p:nvSpPr>
        <p:spPr bwMode="auto">
          <a:xfrm>
            <a:off x="2884488" y="1201738"/>
            <a:ext cx="3200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3637" name="Line 127"/>
          <p:cNvSpPr>
            <a:spLocks noChangeShapeType="1"/>
          </p:cNvSpPr>
          <p:nvPr/>
        </p:nvSpPr>
        <p:spPr bwMode="auto">
          <a:xfrm>
            <a:off x="2884488" y="1357313"/>
            <a:ext cx="3200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3638" name="Line 128"/>
          <p:cNvSpPr>
            <a:spLocks noChangeShapeType="1"/>
          </p:cNvSpPr>
          <p:nvPr/>
        </p:nvSpPr>
        <p:spPr bwMode="auto">
          <a:xfrm>
            <a:off x="2884488" y="1514475"/>
            <a:ext cx="3200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3639" name="Line 129"/>
          <p:cNvSpPr>
            <a:spLocks noChangeShapeType="1"/>
          </p:cNvSpPr>
          <p:nvPr/>
        </p:nvSpPr>
        <p:spPr bwMode="auto">
          <a:xfrm>
            <a:off x="2884488" y="1671638"/>
            <a:ext cx="3200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3640" name="Line 130"/>
          <p:cNvSpPr>
            <a:spLocks noChangeShapeType="1"/>
          </p:cNvSpPr>
          <p:nvPr/>
        </p:nvSpPr>
        <p:spPr bwMode="auto">
          <a:xfrm>
            <a:off x="2884488" y="1827213"/>
            <a:ext cx="3200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3641" name="Line 131"/>
          <p:cNvSpPr>
            <a:spLocks noChangeShapeType="1"/>
          </p:cNvSpPr>
          <p:nvPr/>
        </p:nvSpPr>
        <p:spPr bwMode="auto">
          <a:xfrm>
            <a:off x="2884488" y="1984375"/>
            <a:ext cx="3200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grpSp>
        <p:nvGrpSpPr>
          <p:cNvPr id="23642" name="Group 132"/>
          <p:cNvGrpSpPr>
            <a:grpSpLocks/>
          </p:cNvGrpSpPr>
          <p:nvPr/>
        </p:nvGrpSpPr>
        <p:grpSpPr bwMode="auto">
          <a:xfrm>
            <a:off x="5475288" y="868363"/>
            <a:ext cx="336550" cy="1308100"/>
            <a:chOff x="2282" y="576"/>
            <a:chExt cx="212" cy="824"/>
          </a:xfrm>
        </p:grpSpPr>
        <p:sp>
          <p:nvSpPr>
            <p:cNvPr id="23660" name="Rectangle 133"/>
            <p:cNvSpPr>
              <a:spLocks noChangeArrowheads="1"/>
            </p:cNvSpPr>
            <p:nvPr/>
          </p:nvSpPr>
          <p:spPr bwMode="auto">
            <a:xfrm>
              <a:off x="2282" y="576"/>
              <a:ext cx="212" cy="1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altLang="ko-KR" sz="1000" b="1">
                  <a:ea typeface="굴림" pitchFamily="34" charset="-127"/>
                </a:rPr>
                <a:t>V0</a:t>
              </a:r>
            </a:p>
          </p:txBody>
        </p:sp>
        <p:sp>
          <p:nvSpPr>
            <p:cNvPr id="23661" name="Rectangle 134"/>
            <p:cNvSpPr>
              <a:spLocks noChangeArrowheads="1"/>
            </p:cNvSpPr>
            <p:nvPr/>
          </p:nvSpPr>
          <p:spPr bwMode="auto">
            <a:xfrm>
              <a:off x="2282" y="672"/>
              <a:ext cx="212" cy="1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altLang="ko-KR" sz="1000" b="1">
                  <a:ea typeface="굴림" pitchFamily="34" charset="-127"/>
                </a:rPr>
                <a:t>V1</a:t>
              </a:r>
            </a:p>
          </p:txBody>
        </p:sp>
        <p:sp>
          <p:nvSpPr>
            <p:cNvPr id="23662" name="Rectangle 135"/>
            <p:cNvSpPr>
              <a:spLocks noChangeArrowheads="1"/>
            </p:cNvSpPr>
            <p:nvPr/>
          </p:nvSpPr>
          <p:spPr bwMode="auto">
            <a:xfrm>
              <a:off x="2282" y="768"/>
              <a:ext cx="212" cy="1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altLang="ko-KR" sz="1000" b="1">
                  <a:ea typeface="굴림" pitchFamily="34" charset="-127"/>
                </a:rPr>
                <a:t>V2</a:t>
              </a:r>
            </a:p>
          </p:txBody>
        </p:sp>
        <p:sp>
          <p:nvSpPr>
            <p:cNvPr id="23663" name="Rectangle 136"/>
            <p:cNvSpPr>
              <a:spLocks noChangeArrowheads="1"/>
            </p:cNvSpPr>
            <p:nvPr/>
          </p:nvSpPr>
          <p:spPr bwMode="auto">
            <a:xfrm>
              <a:off x="2282" y="864"/>
              <a:ext cx="212" cy="1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altLang="ko-KR" sz="1000" b="1">
                  <a:ea typeface="굴림" pitchFamily="34" charset="-127"/>
                </a:rPr>
                <a:t>V3</a:t>
              </a:r>
            </a:p>
          </p:txBody>
        </p:sp>
        <p:sp>
          <p:nvSpPr>
            <p:cNvPr id="23664" name="Rectangle 137"/>
            <p:cNvSpPr>
              <a:spLocks noChangeArrowheads="1"/>
            </p:cNvSpPr>
            <p:nvPr/>
          </p:nvSpPr>
          <p:spPr bwMode="auto">
            <a:xfrm>
              <a:off x="2282" y="960"/>
              <a:ext cx="212" cy="1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altLang="ko-KR" sz="1000" b="1">
                  <a:ea typeface="굴림" pitchFamily="34" charset="-127"/>
                </a:rPr>
                <a:t>V4</a:t>
              </a:r>
            </a:p>
          </p:txBody>
        </p:sp>
        <p:sp>
          <p:nvSpPr>
            <p:cNvPr id="23665" name="Rectangle 138"/>
            <p:cNvSpPr>
              <a:spLocks noChangeArrowheads="1"/>
            </p:cNvSpPr>
            <p:nvPr/>
          </p:nvSpPr>
          <p:spPr bwMode="auto">
            <a:xfrm>
              <a:off x="2282" y="1056"/>
              <a:ext cx="212" cy="1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altLang="ko-KR" sz="1000" b="1">
                  <a:ea typeface="굴림" pitchFamily="34" charset="-127"/>
                </a:rPr>
                <a:t>V5</a:t>
              </a:r>
            </a:p>
          </p:txBody>
        </p:sp>
        <p:sp>
          <p:nvSpPr>
            <p:cNvPr id="23666" name="Rectangle 139"/>
            <p:cNvSpPr>
              <a:spLocks noChangeArrowheads="1"/>
            </p:cNvSpPr>
            <p:nvPr/>
          </p:nvSpPr>
          <p:spPr bwMode="auto">
            <a:xfrm>
              <a:off x="2282" y="1152"/>
              <a:ext cx="212" cy="1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altLang="ko-KR" sz="1000" b="1">
                  <a:ea typeface="굴림" pitchFamily="34" charset="-127"/>
                </a:rPr>
                <a:t>V6</a:t>
              </a:r>
            </a:p>
          </p:txBody>
        </p:sp>
        <p:sp>
          <p:nvSpPr>
            <p:cNvPr id="23667" name="Rectangle 140"/>
            <p:cNvSpPr>
              <a:spLocks noChangeArrowheads="1"/>
            </p:cNvSpPr>
            <p:nvPr/>
          </p:nvSpPr>
          <p:spPr bwMode="auto">
            <a:xfrm>
              <a:off x="2282" y="1248"/>
              <a:ext cx="212" cy="1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altLang="ko-KR" sz="1000" b="1">
                  <a:ea typeface="굴림" pitchFamily="34" charset="-127"/>
                </a:rPr>
                <a:t>V7</a:t>
              </a:r>
            </a:p>
          </p:txBody>
        </p:sp>
      </p:grpSp>
      <p:sp>
        <p:nvSpPr>
          <p:cNvPr id="23643" name="Line 141"/>
          <p:cNvSpPr>
            <a:spLocks noChangeShapeType="1"/>
          </p:cNvSpPr>
          <p:nvPr/>
        </p:nvSpPr>
        <p:spPr bwMode="auto">
          <a:xfrm flipH="1">
            <a:off x="2514600" y="1512888"/>
            <a:ext cx="376238" cy="47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23644" name="Line 142"/>
          <p:cNvSpPr>
            <a:spLocks noChangeShapeType="1"/>
          </p:cNvSpPr>
          <p:nvPr/>
        </p:nvSpPr>
        <p:spPr bwMode="auto">
          <a:xfrm flipV="1">
            <a:off x="6846888" y="1130300"/>
            <a:ext cx="0" cy="1447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23645" name="Line 143"/>
          <p:cNvSpPr>
            <a:spLocks noChangeShapeType="1"/>
          </p:cNvSpPr>
          <p:nvPr/>
        </p:nvSpPr>
        <p:spPr bwMode="auto">
          <a:xfrm flipH="1">
            <a:off x="6084888" y="1130300"/>
            <a:ext cx="762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23646" name="Line 144"/>
          <p:cNvSpPr>
            <a:spLocks noChangeShapeType="1"/>
          </p:cNvSpPr>
          <p:nvPr/>
        </p:nvSpPr>
        <p:spPr bwMode="auto">
          <a:xfrm>
            <a:off x="6084888" y="1435100"/>
            <a:ext cx="609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23647" name="Line 145"/>
          <p:cNvSpPr>
            <a:spLocks noChangeShapeType="1"/>
          </p:cNvSpPr>
          <p:nvPr/>
        </p:nvSpPr>
        <p:spPr bwMode="auto">
          <a:xfrm>
            <a:off x="6542088" y="1739900"/>
            <a:ext cx="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23648" name="Line 146"/>
          <p:cNvSpPr>
            <a:spLocks noChangeShapeType="1"/>
          </p:cNvSpPr>
          <p:nvPr/>
        </p:nvSpPr>
        <p:spPr bwMode="auto">
          <a:xfrm>
            <a:off x="6084888" y="1739900"/>
            <a:ext cx="457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pt-BR"/>
          </a:p>
        </p:txBody>
      </p:sp>
      <p:sp>
        <p:nvSpPr>
          <p:cNvPr id="23649" name="Line 147"/>
          <p:cNvSpPr>
            <a:spLocks noChangeShapeType="1"/>
          </p:cNvSpPr>
          <p:nvPr/>
        </p:nvSpPr>
        <p:spPr bwMode="auto">
          <a:xfrm flipV="1">
            <a:off x="6694488" y="1435100"/>
            <a:ext cx="0" cy="990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23650" name="Rectangle 148"/>
          <p:cNvSpPr>
            <a:spLocks noChangeArrowheads="1"/>
          </p:cNvSpPr>
          <p:nvPr/>
        </p:nvSpPr>
        <p:spPr bwMode="auto">
          <a:xfrm>
            <a:off x="6161088" y="1435100"/>
            <a:ext cx="363537" cy="3016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ko-KR" sz="1400" b="1">
                <a:ea typeface="굴림" pitchFamily="34" charset="-127"/>
              </a:rPr>
              <a:t>V</a:t>
            </a:r>
            <a:r>
              <a:rPr lang="en-US" altLang="ko-KR" sz="1400" b="1" baseline="-25000">
                <a:ea typeface="굴림" pitchFamily="34" charset="-127"/>
              </a:rPr>
              <a:t>k</a:t>
            </a:r>
          </a:p>
        </p:txBody>
      </p:sp>
      <p:sp>
        <p:nvSpPr>
          <p:cNvPr id="23651" name="Rectangle 149"/>
          <p:cNvSpPr>
            <a:spLocks noChangeArrowheads="1"/>
          </p:cNvSpPr>
          <p:nvPr/>
        </p:nvSpPr>
        <p:spPr bwMode="auto">
          <a:xfrm>
            <a:off x="6161088" y="1130300"/>
            <a:ext cx="331787" cy="3016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ko-KR" sz="1400" b="1">
                <a:ea typeface="굴림" pitchFamily="34" charset="-127"/>
              </a:rPr>
              <a:t>V</a:t>
            </a:r>
            <a:r>
              <a:rPr lang="en-US" altLang="ko-KR" sz="1400" b="1" baseline="-25000">
                <a:ea typeface="굴림" pitchFamily="34" charset="-127"/>
              </a:rPr>
              <a:t>j</a:t>
            </a:r>
          </a:p>
        </p:txBody>
      </p:sp>
      <p:sp>
        <p:nvSpPr>
          <p:cNvPr id="23652" name="Rectangle 150"/>
          <p:cNvSpPr>
            <a:spLocks noChangeArrowheads="1"/>
          </p:cNvSpPr>
          <p:nvPr/>
        </p:nvSpPr>
        <p:spPr bwMode="auto">
          <a:xfrm>
            <a:off x="6161088" y="825500"/>
            <a:ext cx="331787" cy="30162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eaLnBrk="0" hangingPunct="0"/>
            <a:r>
              <a:rPr lang="en-US" altLang="ko-KR" sz="1400" b="1">
                <a:ea typeface="굴림" pitchFamily="34" charset="-127"/>
              </a:rPr>
              <a:t>V</a:t>
            </a:r>
            <a:r>
              <a:rPr lang="en-US" altLang="ko-KR" sz="1400" b="1" baseline="-25000">
                <a:ea typeface="굴림" pitchFamily="34" charset="-127"/>
              </a:rPr>
              <a:t>i</a:t>
            </a:r>
          </a:p>
        </p:txBody>
      </p:sp>
      <p:grpSp>
        <p:nvGrpSpPr>
          <p:cNvPr id="23653" name="Group 151"/>
          <p:cNvGrpSpPr>
            <a:grpSpLocks/>
          </p:cNvGrpSpPr>
          <p:nvPr/>
        </p:nvGrpSpPr>
        <p:grpSpPr bwMode="auto">
          <a:xfrm>
            <a:off x="7388225" y="901700"/>
            <a:ext cx="974725" cy="301625"/>
            <a:chOff x="4613" y="576"/>
            <a:chExt cx="614" cy="190"/>
          </a:xfrm>
        </p:grpSpPr>
        <p:sp>
          <p:nvSpPr>
            <p:cNvPr id="23658" name="Rectangle 152"/>
            <p:cNvSpPr>
              <a:spLocks noChangeArrowheads="1"/>
            </p:cNvSpPr>
            <p:nvPr/>
          </p:nvSpPr>
          <p:spPr bwMode="auto">
            <a:xfrm>
              <a:off x="4613" y="609"/>
              <a:ext cx="614" cy="128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23659" name="Rectangle 153"/>
            <p:cNvSpPr>
              <a:spLocks noChangeArrowheads="1"/>
            </p:cNvSpPr>
            <p:nvPr/>
          </p:nvSpPr>
          <p:spPr bwMode="auto">
            <a:xfrm>
              <a:off x="4655" y="576"/>
              <a:ext cx="531" cy="19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altLang="ko-KR" sz="1400" b="1">
                  <a:ea typeface="굴림" pitchFamily="34" charset="-127"/>
                </a:rPr>
                <a:t>V. Mask</a:t>
              </a:r>
            </a:p>
          </p:txBody>
        </p:sp>
      </p:grpSp>
      <p:grpSp>
        <p:nvGrpSpPr>
          <p:cNvPr id="23654" name="Group 154"/>
          <p:cNvGrpSpPr>
            <a:grpSpLocks/>
          </p:cNvGrpSpPr>
          <p:nvPr/>
        </p:nvGrpSpPr>
        <p:grpSpPr bwMode="auto">
          <a:xfrm>
            <a:off x="7380288" y="1282700"/>
            <a:ext cx="990600" cy="301625"/>
            <a:chOff x="4624" y="576"/>
            <a:chExt cx="530" cy="190"/>
          </a:xfrm>
        </p:grpSpPr>
        <p:sp>
          <p:nvSpPr>
            <p:cNvPr id="23656" name="Rectangle 155"/>
            <p:cNvSpPr>
              <a:spLocks noChangeArrowheads="1"/>
            </p:cNvSpPr>
            <p:nvPr/>
          </p:nvSpPr>
          <p:spPr bwMode="auto">
            <a:xfrm>
              <a:off x="4632" y="609"/>
              <a:ext cx="512" cy="128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23657" name="Rectangle 156"/>
            <p:cNvSpPr>
              <a:spLocks noChangeArrowheads="1"/>
            </p:cNvSpPr>
            <p:nvPr/>
          </p:nvSpPr>
          <p:spPr bwMode="auto">
            <a:xfrm>
              <a:off x="4624" y="576"/>
              <a:ext cx="530" cy="19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US" altLang="ko-KR" sz="1400" b="1">
                  <a:ea typeface="굴림" pitchFamily="34" charset="-127"/>
                </a:rPr>
                <a:t>V. Length</a:t>
              </a:r>
            </a:p>
          </p:txBody>
        </p:sp>
      </p:grpSp>
      <p:sp>
        <p:nvSpPr>
          <p:cNvPr id="23655" name="Text Box 157"/>
          <p:cNvSpPr txBox="1">
            <a:spLocks noChangeArrowheads="1"/>
          </p:cNvSpPr>
          <p:nvPr/>
        </p:nvSpPr>
        <p:spPr bwMode="auto">
          <a:xfrm>
            <a:off x="3122613" y="1173163"/>
            <a:ext cx="2089150" cy="6413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ko-KR" sz="1800" b="1">
                <a:ea typeface="굴림" pitchFamily="34" charset="-127"/>
              </a:rPr>
              <a:t>64 Element Vector Registers</a:t>
            </a:r>
            <a:endParaRPr lang="en-US" altLang="ko-KR" sz="2400" b="1">
              <a:ea typeface="굴림" pitchFamily="34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3124200" y="6575425"/>
            <a:ext cx="2895600" cy="279400"/>
          </a:xfrm>
          <a:noFill/>
        </p:spPr>
        <p:txBody>
          <a:bodyPr/>
          <a:lstStyle/>
          <a:p>
            <a:fld id="{BA2E3CBB-20DC-44F7-A21F-506B07986F7D}" type="slidenum">
              <a:rPr lang="en-US" smtClean="0">
                <a:latin typeface="Times New Roman" pitchFamily="18" charset="0"/>
                <a:cs typeface="Arial" charset="0"/>
              </a:rPr>
              <a:pPr/>
              <a:t>6</a:t>
            </a:fld>
            <a:endParaRPr lang="en-US" b="0" smtClean="0">
              <a:solidFill>
                <a:srgbClr val="FBBA03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Limits of Static Scheduling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51233"/>
            <a:ext cx="7772400" cy="4358758"/>
          </a:xfrm>
        </p:spPr>
        <p:txBody>
          <a:bodyPr wrap="square" anchor="ctr">
            <a:spAutoFit/>
          </a:bodyPr>
          <a:lstStyle/>
          <a:p>
            <a:r>
              <a:rPr lang="en-US" altLang="ko-KR" sz="2800" dirty="0" smtClean="0">
                <a:ea typeface="굴림" pitchFamily="34" charset="-127"/>
              </a:rPr>
              <a:t>Unpredictable branches</a:t>
            </a:r>
          </a:p>
          <a:p>
            <a:r>
              <a:rPr lang="en-US" altLang="ko-KR" sz="2800" dirty="0" smtClean="0">
                <a:ea typeface="굴림" pitchFamily="34" charset="-127"/>
              </a:rPr>
              <a:t>Variable memory latency (unpredictable cache misses)</a:t>
            </a:r>
          </a:p>
          <a:p>
            <a:r>
              <a:rPr lang="en-US" altLang="ko-KR" sz="2800" dirty="0" smtClean="0">
                <a:ea typeface="굴림" pitchFamily="34" charset="-127"/>
              </a:rPr>
              <a:t>Code size explosion</a:t>
            </a:r>
          </a:p>
          <a:p>
            <a:r>
              <a:rPr lang="en-US" altLang="ko-KR" sz="2800" dirty="0" smtClean="0">
                <a:ea typeface="굴림" pitchFamily="34" charset="-127"/>
              </a:rPr>
              <a:t>Compiler complexity</a:t>
            </a:r>
          </a:p>
          <a:p>
            <a:endParaRPr lang="en-US" altLang="ko-KR" sz="2800" dirty="0" smtClean="0">
              <a:ea typeface="굴림" pitchFamily="34" charset="-127"/>
            </a:endParaRPr>
          </a:p>
          <a:p>
            <a:pPr>
              <a:buFontTx/>
              <a:buNone/>
            </a:pPr>
            <a:r>
              <a:rPr lang="en-US" altLang="ko-KR" sz="2800" dirty="0" smtClean="0">
                <a:ea typeface="굴림" pitchFamily="34" charset="-127"/>
              </a:rPr>
              <a:t>Despite several attempts, VLIW has failed in general-purpose computing arena.</a:t>
            </a:r>
          </a:p>
          <a:p>
            <a:pPr>
              <a:buFontTx/>
              <a:buNone/>
            </a:pPr>
            <a:r>
              <a:rPr lang="en-US" altLang="ko-KR" sz="2800" dirty="0" smtClean="0">
                <a:ea typeface="굴림" pitchFamily="34" charset="-127"/>
              </a:rPr>
              <a:t>Successful in </a:t>
            </a:r>
            <a:r>
              <a:rPr lang="en-US" altLang="ko-KR" sz="2800" dirty="0" smtClean="0">
                <a:ea typeface="굴림" pitchFamily="34" charset="-127"/>
              </a:rPr>
              <a:t>GPU and embedded </a:t>
            </a:r>
            <a:r>
              <a:rPr lang="en-US" altLang="ko-KR" sz="2800" dirty="0" smtClean="0">
                <a:ea typeface="굴림" pitchFamily="34" charset="-127"/>
              </a:rPr>
              <a:t>DSP market.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CBEBA0D-FD74-4A11-9C27-8CE0102EFCEE}" type="slidenum">
              <a:rPr lang="en-US" smtClean="0">
                <a:latin typeface="Times New Roman" pitchFamily="18" charset="0"/>
                <a:cs typeface="Arial" charset="0"/>
              </a:rPr>
              <a:pPr/>
              <a:t>7</a:t>
            </a:fld>
            <a:endParaRPr lang="en-US" b="0" smtClean="0">
              <a:solidFill>
                <a:srgbClr val="FBBA03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1066800" y="-76200"/>
            <a:ext cx="7162800" cy="769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 eaLnBrk="0" hangingPunct="0">
              <a:lnSpc>
                <a:spcPct val="90000"/>
              </a:lnSpc>
            </a:pPr>
            <a:r>
              <a:rPr lang="en-US" altLang="ko-KR" sz="3200">
                <a:solidFill>
                  <a:srgbClr val="660066"/>
                </a:solidFill>
                <a:latin typeface="Verdana" pitchFamily="34" charset="0"/>
                <a:ea typeface="굴림" pitchFamily="34" charset="-127"/>
              </a:rPr>
              <a:t>Vector Programming Model</a:t>
            </a:r>
          </a:p>
        </p:txBody>
      </p:sp>
      <p:grpSp>
        <p:nvGrpSpPr>
          <p:cNvPr id="27651" name="Group 3"/>
          <p:cNvGrpSpPr>
            <a:grpSpLocks/>
          </p:cNvGrpSpPr>
          <p:nvPr/>
        </p:nvGrpSpPr>
        <p:grpSpPr bwMode="auto">
          <a:xfrm>
            <a:off x="228600" y="2895600"/>
            <a:ext cx="8686800" cy="1676400"/>
            <a:chOff x="144" y="1968"/>
            <a:chExt cx="5472" cy="1056"/>
          </a:xfrm>
        </p:grpSpPr>
        <p:sp>
          <p:nvSpPr>
            <p:cNvPr id="27860" name="Rectangle 4"/>
            <p:cNvSpPr>
              <a:spLocks noChangeArrowheads="1"/>
            </p:cNvSpPr>
            <p:nvPr/>
          </p:nvSpPr>
          <p:spPr bwMode="auto">
            <a:xfrm>
              <a:off x="2400" y="2640"/>
              <a:ext cx="2592" cy="4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27861" name="Rectangle 5"/>
            <p:cNvSpPr>
              <a:spLocks noChangeArrowheads="1"/>
            </p:cNvSpPr>
            <p:nvPr/>
          </p:nvSpPr>
          <p:spPr bwMode="auto">
            <a:xfrm>
              <a:off x="2400" y="2064"/>
              <a:ext cx="2592" cy="4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27862" name="Rectangle 6"/>
            <p:cNvSpPr>
              <a:spLocks noChangeArrowheads="1"/>
            </p:cNvSpPr>
            <p:nvPr/>
          </p:nvSpPr>
          <p:spPr bwMode="auto">
            <a:xfrm>
              <a:off x="2400" y="2208"/>
              <a:ext cx="2592" cy="4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grpSp>
          <p:nvGrpSpPr>
            <p:cNvPr id="27863" name="Group 7"/>
            <p:cNvGrpSpPr>
              <a:grpSpLocks/>
            </p:cNvGrpSpPr>
            <p:nvPr/>
          </p:nvGrpSpPr>
          <p:grpSpPr bwMode="auto">
            <a:xfrm>
              <a:off x="2400" y="2640"/>
              <a:ext cx="2160" cy="48"/>
              <a:chOff x="1824" y="2928"/>
              <a:chExt cx="2160" cy="48"/>
            </a:xfrm>
          </p:grpSpPr>
          <p:sp>
            <p:nvSpPr>
              <p:cNvPr id="27915" name="Rectangle 8"/>
              <p:cNvSpPr>
                <a:spLocks noChangeArrowheads="1"/>
              </p:cNvSpPr>
              <p:nvPr/>
            </p:nvSpPr>
            <p:spPr bwMode="auto">
              <a:xfrm>
                <a:off x="1824" y="2928"/>
                <a:ext cx="432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916" name="Rectangle 9"/>
              <p:cNvSpPr>
                <a:spLocks noChangeArrowheads="1"/>
              </p:cNvSpPr>
              <p:nvPr/>
            </p:nvSpPr>
            <p:spPr bwMode="auto">
              <a:xfrm>
                <a:off x="2256" y="2928"/>
                <a:ext cx="432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917" name="Rectangle 10"/>
              <p:cNvSpPr>
                <a:spLocks noChangeArrowheads="1"/>
              </p:cNvSpPr>
              <p:nvPr/>
            </p:nvSpPr>
            <p:spPr bwMode="auto">
              <a:xfrm>
                <a:off x="2688" y="2928"/>
                <a:ext cx="432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918" name="Rectangle 11"/>
              <p:cNvSpPr>
                <a:spLocks noChangeArrowheads="1"/>
              </p:cNvSpPr>
              <p:nvPr/>
            </p:nvSpPr>
            <p:spPr bwMode="auto">
              <a:xfrm>
                <a:off x="3120" y="2928"/>
                <a:ext cx="432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919" name="Rectangle 12"/>
              <p:cNvSpPr>
                <a:spLocks noChangeArrowheads="1"/>
              </p:cNvSpPr>
              <p:nvPr/>
            </p:nvSpPr>
            <p:spPr bwMode="auto">
              <a:xfrm>
                <a:off x="3552" y="2928"/>
                <a:ext cx="432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</p:grpSp>
        <p:sp>
          <p:nvSpPr>
            <p:cNvPr id="27864" name="Rectangle 13"/>
            <p:cNvSpPr>
              <a:spLocks noChangeArrowheads="1"/>
            </p:cNvSpPr>
            <p:nvPr/>
          </p:nvSpPr>
          <p:spPr bwMode="auto">
            <a:xfrm>
              <a:off x="4560" y="2640"/>
              <a:ext cx="432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27865" name="Rectangle 14"/>
            <p:cNvSpPr>
              <a:spLocks noChangeArrowheads="1"/>
            </p:cNvSpPr>
            <p:nvPr/>
          </p:nvSpPr>
          <p:spPr bwMode="auto">
            <a:xfrm>
              <a:off x="2400" y="2208"/>
              <a:ext cx="432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27866" name="Rectangle 15"/>
            <p:cNvSpPr>
              <a:spLocks noChangeArrowheads="1"/>
            </p:cNvSpPr>
            <p:nvPr/>
          </p:nvSpPr>
          <p:spPr bwMode="auto">
            <a:xfrm>
              <a:off x="2832" y="2208"/>
              <a:ext cx="432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27867" name="Rectangle 16"/>
            <p:cNvSpPr>
              <a:spLocks noChangeArrowheads="1"/>
            </p:cNvSpPr>
            <p:nvPr/>
          </p:nvSpPr>
          <p:spPr bwMode="auto">
            <a:xfrm>
              <a:off x="3264" y="2208"/>
              <a:ext cx="432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27868" name="Rectangle 17"/>
            <p:cNvSpPr>
              <a:spLocks noChangeArrowheads="1"/>
            </p:cNvSpPr>
            <p:nvPr/>
          </p:nvSpPr>
          <p:spPr bwMode="auto">
            <a:xfrm>
              <a:off x="3696" y="2208"/>
              <a:ext cx="432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27869" name="Rectangle 18"/>
            <p:cNvSpPr>
              <a:spLocks noChangeArrowheads="1"/>
            </p:cNvSpPr>
            <p:nvPr/>
          </p:nvSpPr>
          <p:spPr bwMode="auto">
            <a:xfrm>
              <a:off x="4128" y="2208"/>
              <a:ext cx="432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27870" name="Rectangle 19"/>
            <p:cNvSpPr>
              <a:spLocks noChangeArrowheads="1"/>
            </p:cNvSpPr>
            <p:nvPr/>
          </p:nvSpPr>
          <p:spPr bwMode="auto">
            <a:xfrm>
              <a:off x="4560" y="2208"/>
              <a:ext cx="432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27871" name="Rectangle 20"/>
            <p:cNvSpPr>
              <a:spLocks noChangeArrowheads="1"/>
            </p:cNvSpPr>
            <p:nvPr/>
          </p:nvSpPr>
          <p:spPr bwMode="auto">
            <a:xfrm>
              <a:off x="2400" y="2064"/>
              <a:ext cx="432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27872" name="Rectangle 21"/>
            <p:cNvSpPr>
              <a:spLocks noChangeArrowheads="1"/>
            </p:cNvSpPr>
            <p:nvPr/>
          </p:nvSpPr>
          <p:spPr bwMode="auto">
            <a:xfrm>
              <a:off x="2832" y="2064"/>
              <a:ext cx="432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27873" name="Rectangle 22"/>
            <p:cNvSpPr>
              <a:spLocks noChangeArrowheads="1"/>
            </p:cNvSpPr>
            <p:nvPr/>
          </p:nvSpPr>
          <p:spPr bwMode="auto">
            <a:xfrm>
              <a:off x="3264" y="2064"/>
              <a:ext cx="432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27874" name="Rectangle 23"/>
            <p:cNvSpPr>
              <a:spLocks noChangeArrowheads="1"/>
            </p:cNvSpPr>
            <p:nvPr/>
          </p:nvSpPr>
          <p:spPr bwMode="auto">
            <a:xfrm>
              <a:off x="3696" y="2064"/>
              <a:ext cx="432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27875" name="Rectangle 24"/>
            <p:cNvSpPr>
              <a:spLocks noChangeArrowheads="1"/>
            </p:cNvSpPr>
            <p:nvPr/>
          </p:nvSpPr>
          <p:spPr bwMode="auto">
            <a:xfrm>
              <a:off x="4128" y="2064"/>
              <a:ext cx="432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27876" name="Rectangle 25"/>
            <p:cNvSpPr>
              <a:spLocks noChangeArrowheads="1"/>
            </p:cNvSpPr>
            <p:nvPr/>
          </p:nvSpPr>
          <p:spPr bwMode="auto">
            <a:xfrm>
              <a:off x="4560" y="2064"/>
              <a:ext cx="432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grpSp>
          <p:nvGrpSpPr>
            <p:cNvPr id="27877" name="Group 26"/>
            <p:cNvGrpSpPr>
              <a:grpSpLocks/>
            </p:cNvGrpSpPr>
            <p:nvPr/>
          </p:nvGrpSpPr>
          <p:grpSpPr bwMode="auto">
            <a:xfrm>
              <a:off x="2544" y="2112"/>
              <a:ext cx="192" cy="528"/>
              <a:chOff x="1968" y="2400"/>
              <a:chExt cx="192" cy="528"/>
            </a:xfrm>
          </p:grpSpPr>
          <p:sp>
            <p:nvSpPr>
              <p:cNvPr id="27911" name="Oval 27"/>
              <p:cNvSpPr>
                <a:spLocks noChangeArrowheads="1"/>
              </p:cNvSpPr>
              <p:nvPr/>
            </p:nvSpPr>
            <p:spPr bwMode="auto">
              <a:xfrm>
                <a:off x="1968" y="2640"/>
                <a:ext cx="185" cy="192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 anchor="ctr"/>
              <a:lstStyle/>
              <a:p>
                <a:pPr algn="ctr" eaLnBrk="0" hangingPunct="0"/>
                <a:r>
                  <a:rPr lang="en-US" altLang="ko-KR">
                    <a:latin typeface="Verdana" pitchFamily="34" charset="0"/>
                    <a:ea typeface="굴림" pitchFamily="34" charset="-127"/>
                  </a:rPr>
                  <a:t>+</a:t>
                </a:r>
              </a:p>
            </p:txBody>
          </p:sp>
          <p:sp>
            <p:nvSpPr>
              <p:cNvPr id="27912" name="Line 28"/>
              <p:cNvSpPr>
                <a:spLocks noChangeShapeType="1"/>
              </p:cNvSpPr>
              <p:nvPr/>
            </p:nvSpPr>
            <p:spPr bwMode="auto">
              <a:xfrm>
                <a:off x="1968" y="2544"/>
                <a:ext cx="48" cy="96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27913" name="Line 29"/>
              <p:cNvSpPr>
                <a:spLocks noChangeShapeType="1"/>
              </p:cNvSpPr>
              <p:nvPr/>
            </p:nvSpPr>
            <p:spPr bwMode="auto">
              <a:xfrm flipH="1">
                <a:off x="2112" y="2400"/>
                <a:ext cx="48" cy="24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27914" name="Line 30"/>
              <p:cNvSpPr>
                <a:spLocks noChangeShapeType="1"/>
              </p:cNvSpPr>
              <p:nvPr/>
            </p:nvSpPr>
            <p:spPr bwMode="auto">
              <a:xfrm>
                <a:off x="2064" y="2832"/>
                <a:ext cx="0" cy="96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>
                <a:spAutoFit/>
              </a:bodyPr>
              <a:lstStyle/>
              <a:p>
                <a:endParaRPr lang="pt-BR"/>
              </a:p>
            </p:txBody>
          </p:sp>
        </p:grpSp>
        <p:grpSp>
          <p:nvGrpSpPr>
            <p:cNvPr id="27878" name="Group 31"/>
            <p:cNvGrpSpPr>
              <a:grpSpLocks/>
            </p:cNvGrpSpPr>
            <p:nvPr/>
          </p:nvGrpSpPr>
          <p:grpSpPr bwMode="auto">
            <a:xfrm>
              <a:off x="2976" y="2112"/>
              <a:ext cx="192" cy="528"/>
              <a:chOff x="1968" y="2400"/>
              <a:chExt cx="192" cy="528"/>
            </a:xfrm>
          </p:grpSpPr>
          <p:sp>
            <p:nvSpPr>
              <p:cNvPr id="27907" name="Oval 32"/>
              <p:cNvSpPr>
                <a:spLocks noChangeArrowheads="1"/>
              </p:cNvSpPr>
              <p:nvPr/>
            </p:nvSpPr>
            <p:spPr bwMode="auto">
              <a:xfrm>
                <a:off x="1968" y="2640"/>
                <a:ext cx="185" cy="192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 anchor="ctr"/>
              <a:lstStyle/>
              <a:p>
                <a:pPr algn="ctr" eaLnBrk="0" hangingPunct="0"/>
                <a:r>
                  <a:rPr lang="en-US" altLang="ko-KR">
                    <a:latin typeface="Verdana" pitchFamily="34" charset="0"/>
                    <a:ea typeface="굴림" pitchFamily="34" charset="-127"/>
                  </a:rPr>
                  <a:t>+</a:t>
                </a:r>
              </a:p>
            </p:txBody>
          </p:sp>
          <p:sp>
            <p:nvSpPr>
              <p:cNvPr id="27908" name="Line 33"/>
              <p:cNvSpPr>
                <a:spLocks noChangeShapeType="1"/>
              </p:cNvSpPr>
              <p:nvPr/>
            </p:nvSpPr>
            <p:spPr bwMode="auto">
              <a:xfrm>
                <a:off x="1968" y="2544"/>
                <a:ext cx="48" cy="96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27909" name="Line 34"/>
              <p:cNvSpPr>
                <a:spLocks noChangeShapeType="1"/>
              </p:cNvSpPr>
              <p:nvPr/>
            </p:nvSpPr>
            <p:spPr bwMode="auto">
              <a:xfrm flipH="1">
                <a:off x="2112" y="2400"/>
                <a:ext cx="48" cy="24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27910" name="Line 35"/>
              <p:cNvSpPr>
                <a:spLocks noChangeShapeType="1"/>
              </p:cNvSpPr>
              <p:nvPr/>
            </p:nvSpPr>
            <p:spPr bwMode="auto">
              <a:xfrm>
                <a:off x="2064" y="2832"/>
                <a:ext cx="0" cy="96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>
                <a:spAutoFit/>
              </a:bodyPr>
              <a:lstStyle/>
              <a:p>
                <a:endParaRPr lang="pt-BR"/>
              </a:p>
            </p:txBody>
          </p:sp>
        </p:grpSp>
        <p:grpSp>
          <p:nvGrpSpPr>
            <p:cNvPr id="27879" name="Group 36"/>
            <p:cNvGrpSpPr>
              <a:grpSpLocks/>
            </p:cNvGrpSpPr>
            <p:nvPr/>
          </p:nvGrpSpPr>
          <p:grpSpPr bwMode="auto">
            <a:xfrm>
              <a:off x="3408" y="2112"/>
              <a:ext cx="192" cy="528"/>
              <a:chOff x="1968" y="2400"/>
              <a:chExt cx="192" cy="528"/>
            </a:xfrm>
          </p:grpSpPr>
          <p:sp>
            <p:nvSpPr>
              <p:cNvPr id="27903" name="Oval 37"/>
              <p:cNvSpPr>
                <a:spLocks noChangeArrowheads="1"/>
              </p:cNvSpPr>
              <p:nvPr/>
            </p:nvSpPr>
            <p:spPr bwMode="auto">
              <a:xfrm>
                <a:off x="1968" y="2640"/>
                <a:ext cx="185" cy="192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 anchor="ctr"/>
              <a:lstStyle/>
              <a:p>
                <a:pPr algn="ctr" eaLnBrk="0" hangingPunct="0"/>
                <a:r>
                  <a:rPr lang="en-US" altLang="ko-KR">
                    <a:latin typeface="Verdana" pitchFamily="34" charset="0"/>
                    <a:ea typeface="굴림" pitchFamily="34" charset="-127"/>
                  </a:rPr>
                  <a:t>+</a:t>
                </a:r>
              </a:p>
            </p:txBody>
          </p:sp>
          <p:sp>
            <p:nvSpPr>
              <p:cNvPr id="27904" name="Line 38"/>
              <p:cNvSpPr>
                <a:spLocks noChangeShapeType="1"/>
              </p:cNvSpPr>
              <p:nvPr/>
            </p:nvSpPr>
            <p:spPr bwMode="auto">
              <a:xfrm>
                <a:off x="1968" y="2544"/>
                <a:ext cx="48" cy="96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27905" name="Line 39"/>
              <p:cNvSpPr>
                <a:spLocks noChangeShapeType="1"/>
              </p:cNvSpPr>
              <p:nvPr/>
            </p:nvSpPr>
            <p:spPr bwMode="auto">
              <a:xfrm flipH="1">
                <a:off x="2112" y="2400"/>
                <a:ext cx="48" cy="24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27906" name="Line 40"/>
              <p:cNvSpPr>
                <a:spLocks noChangeShapeType="1"/>
              </p:cNvSpPr>
              <p:nvPr/>
            </p:nvSpPr>
            <p:spPr bwMode="auto">
              <a:xfrm>
                <a:off x="2064" y="2832"/>
                <a:ext cx="0" cy="96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>
                <a:spAutoFit/>
              </a:bodyPr>
              <a:lstStyle/>
              <a:p>
                <a:endParaRPr lang="pt-BR"/>
              </a:p>
            </p:txBody>
          </p:sp>
        </p:grpSp>
        <p:grpSp>
          <p:nvGrpSpPr>
            <p:cNvPr id="27880" name="Group 41"/>
            <p:cNvGrpSpPr>
              <a:grpSpLocks/>
            </p:cNvGrpSpPr>
            <p:nvPr/>
          </p:nvGrpSpPr>
          <p:grpSpPr bwMode="auto">
            <a:xfrm>
              <a:off x="3840" y="2112"/>
              <a:ext cx="192" cy="528"/>
              <a:chOff x="1968" y="2400"/>
              <a:chExt cx="192" cy="528"/>
            </a:xfrm>
          </p:grpSpPr>
          <p:sp>
            <p:nvSpPr>
              <p:cNvPr id="27899" name="Oval 42"/>
              <p:cNvSpPr>
                <a:spLocks noChangeArrowheads="1"/>
              </p:cNvSpPr>
              <p:nvPr/>
            </p:nvSpPr>
            <p:spPr bwMode="auto">
              <a:xfrm>
                <a:off x="1968" y="2640"/>
                <a:ext cx="185" cy="192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 anchor="ctr"/>
              <a:lstStyle/>
              <a:p>
                <a:pPr algn="ctr" eaLnBrk="0" hangingPunct="0"/>
                <a:r>
                  <a:rPr lang="en-US" altLang="ko-KR">
                    <a:latin typeface="Verdana" pitchFamily="34" charset="0"/>
                    <a:ea typeface="굴림" pitchFamily="34" charset="-127"/>
                  </a:rPr>
                  <a:t>+</a:t>
                </a:r>
              </a:p>
            </p:txBody>
          </p:sp>
          <p:sp>
            <p:nvSpPr>
              <p:cNvPr id="27900" name="Line 43"/>
              <p:cNvSpPr>
                <a:spLocks noChangeShapeType="1"/>
              </p:cNvSpPr>
              <p:nvPr/>
            </p:nvSpPr>
            <p:spPr bwMode="auto">
              <a:xfrm>
                <a:off x="1968" y="2544"/>
                <a:ext cx="48" cy="96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27901" name="Line 44"/>
              <p:cNvSpPr>
                <a:spLocks noChangeShapeType="1"/>
              </p:cNvSpPr>
              <p:nvPr/>
            </p:nvSpPr>
            <p:spPr bwMode="auto">
              <a:xfrm flipH="1">
                <a:off x="2112" y="2400"/>
                <a:ext cx="48" cy="24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27902" name="Line 45"/>
              <p:cNvSpPr>
                <a:spLocks noChangeShapeType="1"/>
              </p:cNvSpPr>
              <p:nvPr/>
            </p:nvSpPr>
            <p:spPr bwMode="auto">
              <a:xfrm>
                <a:off x="2064" y="2832"/>
                <a:ext cx="0" cy="96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>
                <a:spAutoFit/>
              </a:bodyPr>
              <a:lstStyle/>
              <a:p>
                <a:endParaRPr lang="pt-BR"/>
              </a:p>
            </p:txBody>
          </p:sp>
        </p:grpSp>
        <p:grpSp>
          <p:nvGrpSpPr>
            <p:cNvPr id="27881" name="Group 46"/>
            <p:cNvGrpSpPr>
              <a:grpSpLocks/>
            </p:cNvGrpSpPr>
            <p:nvPr/>
          </p:nvGrpSpPr>
          <p:grpSpPr bwMode="auto">
            <a:xfrm>
              <a:off x="4272" y="2112"/>
              <a:ext cx="192" cy="528"/>
              <a:chOff x="1968" y="2400"/>
              <a:chExt cx="192" cy="528"/>
            </a:xfrm>
          </p:grpSpPr>
          <p:sp>
            <p:nvSpPr>
              <p:cNvPr id="27895" name="Oval 47"/>
              <p:cNvSpPr>
                <a:spLocks noChangeArrowheads="1"/>
              </p:cNvSpPr>
              <p:nvPr/>
            </p:nvSpPr>
            <p:spPr bwMode="auto">
              <a:xfrm>
                <a:off x="1968" y="2640"/>
                <a:ext cx="185" cy="192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 anchor="ctr"/>
              <a:lstStyle/>
              <a:p>
                <a:pPr algn="ctr" eaLnBrk="0" hangingPunct="0"/>
                <a:r>
                  <a:rPr lang="en-US" altLang="ko-KR">
                    <a:latin typeface="Verdana" pitchFamily="34" charset="0"/>
                    <a:ea typeface="굴림" pitchFamily="34" charset="-127"/>
                  </a:rPr>
                  <a:t>+</a:t>
                </a:r>
              </a:p>
            </p:txBody>
          </p:sp>
          <p:sp>
            <p:nvSpPr>
              <p:cNvPr id="27896" name="Line 48"/>
              <p:cNvSpPr>
                <a:spLocks noChangeShapeType="1"/>
              </p:cNvSpPr>
              <p:nvPr/>
            </p:nvSpPr>
            <p:spPr bwMode="auto">
              <a:xfrm>
                <a:off x="1968" y="2544"/>
                <a:ext cx="48" cy="96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27897" name="Line 49"/>
              <p:cNvSpPr>
                <a:spLocks noChangeShapeType="1"/>
              </p:cNvSpPr>
              <p:nvPr/>
            </p:nvSpPr>
            <p:spPr bwMode="auto">
              <a:xfrm flipH="1">
                <a:off x="2112" y="2400"/>
                <a:ext cx="48" cy="24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27898" name="Line 50"/>
              <p:cNvSpPr>
                <a:spLocks noChangeShapeType="1"/>
              </p:cNvSpPr>
              <p:nvPr/>
            </p:nvSpPr>
            <p:spPr bwMode="auto">
              <a:xfrm>
                <a:off x="2064" y="2832"/>
                <a:ext cx="0" cy="96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>
                <a:spAutoFit/>
              </a:bodyPr>
              <a:lstStyle/>
              <a:p>
                <a:endParaRPr lang="pt-BR"/>
              </a:p>
            </p:txBody>
          </p:sp>
        </p:grpSp>
        <p:grpSp>
          <p:nvGrpSpPr>
            <p:cNvPr id="27882" name="Group 51"/>
            <p:cNvGrpSpPr>
              <a:grpSpLocks/>
            </p:cNvGrpSpPr>
            <p:nvPr/>
          </p:nvGrpSpPr>
          <p:grpSpPr bwMode="auto">
            <a:xfrm>
              <a:off x="4704" y="2112"/>
              <a:ext cx="192" cy="528"/>
              <a:chOff x="1968" y="2400"/>
              <a:chExt cx="192" cy="528"/>
            </a:xfrm>
          </p:grpSpPr>
          <p:sp>
            <p:nvSpPr>
              <p:cNvPr id="27891" name="Oval 52"/>
              <p:cNvSpPr>
                <a:spLocks noChangeArrowheads="1"/>
              </p:cNvSpPr>
              <p:nvPr/>
            </p:nvSpPr>
            <p:spPr bwMode="auto">
              <a:xfrm>
                <a:off x="1968" y="2640"/>
                <a:ext cx="185" cy="192"/>
              </a:xfrm>
              <a:prstGeom prst="ellipse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 anchor="ctr"/>
              <a:lstStyle/>
              <a:p>
                <a:pPr algn="ctr" eaLnBrk="0" hangingPunct="0"/>
                <a:r>
                  <a:rPr lang="en-US" altLang="ko-KR">
                    <a:latin typeface="Verdana" pitchFamily="34" charset="0"/>
                    <a:ea typeface="굴림" pitchFamily="34" charset="-127"/>
                  </a:rPr>
                  <a:t>+</a:t>
                </a:r>
              </a:p>
            </p:txBody>
          </p:sp>
          <p:sp>
            <p:nvSpPr>
              <p:cNvPr id="27892" name="Line 53"/>
              <p:cNvSpPr>
                <a:spLocks noChangeShapeType="1"/>
              </p:cNvSpPr>
              <p:nvPr/>
            </p:nvSpPr>
            <p:spPr bwMode="auto">
              <a:xfrm>
                <a:off x="1968" y="2544"/>
                <a:ext cx="48" cy="96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27893" name="Line 54"/>
              <p:cNvSpPr>
                <a:spLocks noChangeShapeType="1"/>
              </p:cNvSpPr>
              <p:nvPr/>
            </p:nvSpPr>
            <p:spPr bwMode="auto">
              <a:xfrm flipH="1">
                <a:off x="2112" y="2400"/>
                <a:ext cx="48" cy="24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anchor="ctr">
                <a:spAutoFit/>
              </a:bodyPr>
              <a:lstStyle/>
              <a:p>
                <a:endParaRPr lang="pt-BR"/>
              </a:p>
            </p:txBody>
          </p:sp>
          <p:sp>
            <p:nvSpPr>
              <p:cNvPr id="27894" name="Line 55"/>
              <p:cNvSpPr>
                <a:spLocks noChangeShapeType="1"/>
              </p:cNvSpPr>
              <p:nvPr/>
            </p:nvSpPr>
            <p:spPr bwMode="auto">
              <a:xfrm>
                <a:off x="2064" y="2832"/>
                <a:ext cx="0" cy="96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>
                <a:spAutoFit/>
              </a:bodyPr>
              <a:lstStyle/>
              <a:p>
                <a:endParaRPr lang="pt-BR"/>
              </a:p>
            </p:txBody>
          </p:sp>
        </p:grpSp>
        <p:sp>
          <p:nvSpPr>
            <p:cNvPr id="27883" name="Text Box 56"/>
            <p:cNvSpPr txBox="1">
              <a:spLocks noChangeArrowheads="1"/>
            </p:cNvSpPr>
            <p:nvPr/>
          </p:nvSpPr>
          <p:spPr bwMode="auto">
            <a:xfrm>
              <a:off x="2470" y="2736"/>
              <a:ext cx="363" cy="250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2000">
                  <a:latin typeface="Verdana" pitchFamily="34" charset="0"/>
                  <a:ea typeface="굴림" pitchFamily="34" charset="-127"/>
                </a:rPr>
                <a:t>[0]</a:t>
              </a:r>
            </a:p>
          </p:txBody>
        </p:sp>
        <p:sp>
          <p:nvSpPr>
            <p:cNvPr id="27884" name="Text Box 57"/>
            <p:cNvSpPr txBox="1">
              <a:spLocks noChangeArrowheads="1"/>
            </p:cNvSpPr>
            <p:nvPr/>
          </p:nvSpPr>
          <p:spPr bwMode="auto">
            <a:xfrm>
              <a:off x="2902" y="2736"/>
              <a:ext cx="363" cy="250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2000">
                  <a:latin typeface="Verdana" pitchFamily="34" charset="0"/>
                  <a:ea typeface="굴림" pitchFamily="34" charset="-127"/>
                </a:rPr>
                <a:t>[1]</a:t>
              </a:r>
            </a:p>
          </p:txBody>
        </p:sp>
        <p:sp>
          <p:nvSpPr>
            <p:cNvPr id="27885" name="Text Box 58"/>
            <p:cNvSpPr txBox="1">
              <a:spLocks noChangeArrowheads="1"/>
            </p:cNvSpPr>
            <p:nvPr/>
          </p:nvSpPr>
          <p:spPr bwMode="auto">
            <a:xfrm>
              <a:off x="4440" y="2736"/>
              <a:ext cx="745" cy="250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2000">
                  <a:latin typeface="Verdana" pitchFamily="34" charset="0"/>
                  <a:ea typeface="굴림" pitchFamily="34" charset="-127"/>
                </a:rPr>
                <a:t>[VLR-1]</a:t>
              </a:r>
            </a:p>
          </p:txBody>
        </p:sp>
        <p:sp>
          <p:nvSpPr>
            <p:cNvPr id="27886" name="Text Box 59"/>
            <p:cNvSpPr txBox="1">
              <a:spLocks noChangeArrowheads="1"/>
            </p:cNvSpPr>
            <p:nvPr/>
          </p:nvSpPr>
          <p:spPr bwMode="auto">
            <a:xfrm>
              <a:off x="288" y="2064"/>
              <a:ext cx="1728" cy="730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2000">
                  <a:latin typeface="Verdana" pitchFamily="34" charset="0"/>
                  <a:ea typeface="굴림" pitchFamily="34" charset="-127"/>
                </a:rPr>
                <a:t>Vector Arithmetic Instructions</a:t>
              </a:r>
            </a:p>
            <a:p>
              <a:pPr algn="ctr" eaLnBrk="0" hangingPunct="0">
                <a:spcBef>
                  <a:spcPct val="50000"/>
                </a:spcBef>
              </a:pPr>
              <a:r>
                <a:rPr lang="en-US" altLang="ko-KR" sz="2000">
                  <a:latin typeface="Verdana" pitchFamily="34" charset="0"/>
                  <a:ea typeface="굴림" pitchFamily="34" charset="-127"/>
                </a:rPr>
                <a:t>ADDV v3, v1, v2</a:t>
              </a:r>
            </a:p>
          </p:txBody>
        </p:sp>
        <p:sp>
          <p:nvSpPr>
            <p:cNvPr id="27887" name="Text Box 60"/>
            <p:cNvSpPr txBox="1">
              <a:spLocks noChangeArrowheads="1"/>
            </p:cNvSpPr>
            <p:nvPr/>
          </p:nvSpPr>
          <p:spPr bwMode="auto">
            <a:xfrm>
              <a:off x="2102" y="2544"/>
              <a:ext cx="312" cy="250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2000">
                  <a:latin typeface="Verdana" pitchFamily="34" charset="0"/>
                  <a:ea typeface="굴림" pitchFamily="34" charset="-127"/>
                </a:rPr>
                <a:t>v3</a:t>
              </a:r>
            </a:p>
          </p:txBody>
        </p:sp>
        <p:sp>
          <p:nvSpPr>
            <p:cNvPr id="27888" name="Text Box 61"/>
            <p:cNvSpPr txBox="1">
              <a:spLocks noChangeArrowheads="1"/>
            </p:cNvSpPr>
            <p:nvPr/>
          </p:nvSpPr>
          <p:spPr bwMode="auto">
            <a:xfrm>
              <a:off x="2102" y="2112"/>
              <a:ext cx="312" cy="250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2000">
                  <a:latin typeface="Verdana" pitchFamily="34" charset="0"/>
                  <a:ea typeface="굴림" pitchFamily="34" charset="-127"/>
                </a:rPr>
                <a:t>v2</a:t>
              </a:r>
            </a:p>
          </p:txBody>
        </p:sp>
        <p:sp>
          <p:nvSpPr>
            <p:cNvPr id="27889" name="Text Box 62"/>
            <p:cNvSpPr txBox="1">
              <a:spLocks noChangeArrowheads="1"/>
            </p:cNvSpPr>
            <p:nvPr/>
          </p:nvSpPr>
          <p:spPr bwMode="auto">
            <a:xfrm>
              <a:off x="2102" y="1968"/>
              <a:ext cx="312" cy="250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2000">
                  <a:latin typeface="Verdana" pitchFamily="34" charset="0"/>
                  <a:ea typeface="굴림" pitchFamily="34" charset="-127"/>
                </a:rPr>
                <a:t>v1</a:t>
              </a:r>
            </a:p>
          </p:txBody>
        </p:sp>
        <p:sp>
          <p:nvSpPr>
            <p:cNvPr id="27890" name="AutoShape 63"/>
            <p:cNvSpPr>
              <a:spLocks noChangeArrowheads="1"/>
            </p:cNvSpPr>
            <p:nvPr/>
          </p:nvSpPr>
          <p:spPr bwMode="auto">
            <a:xfrm>
              <a:off x="144" y="2016"/>
              <a:ext cx="5472" cy="1008"/>
            </a:xfrm>
            <a:prstGeom prst="roundRect">
              <a:avLst>
                <a:gd name="adj" fmla="val 16667"/>
              </a:avLst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</p:grpSp>
      <p:grpSp>
        <p:nvGrpSpPr>
          <p:cNvPr id="27652" name="Group 64"/>
          <p:cNvGrpSpPr>
            <a:grpSpLocks/>
          </p:cNvGrpSpPr>
          <p:nvPr/>
        </p:nvGrpSpPr>
        <p:grpSpPr bwMode="auto">
          <a:xfrm>
            <a:off x="228600" y="609600"/>
            <a:ext cx="8686800" cy="2209800"/>
            <a:chOff x="144" y="528"/>
            <a:chExt cx="5472" cy="1392"/>
          </a:xfrm>
        </p:grpSpPr>
        <p:grpSp>
          <p:nvGrpSpPr>
            <p:cNvPr id="27690" name="Group 65"/>
            <p:cNvGrpSpPr>
              <a:grpSpLocks/>
            </p:cNvGrpSpPr>
            <p:nvPr/>
          </p:nvGrpSpPr>
          <p:grpSpPr bwMode="auto">
            <a:xfrm>
              <a:off x="768" y="768"/>
              <a:ext cx="429" cy="624"/>
              <a:chOff x="864" y="912"/>
              <a:chExt cx="528" cy="768"/>
            </a:xfrm>
          </p:grpSpPr>
          <p:sp>
            <p:nvSpPr>
              <p:cNvPr id="27844" name="Rectangle 66"/>
              <p:cNvSpPr>
                <a:spLocks noChangeArrowheads="1"/>
              </p:cNvSpPr>
              <p:nvPr/>
            </p:nvSpPr>
            <p:spPr bwMode="auto">
              <a:xfrm>
                <a:off x="864" y="91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845" name="Rectangle 67"/>
              <p:cNvSpPr>
                <a:spLocks noChangeArrowheads="1"/>
              </p:cNvSpPr>
              <p:nvPr/>
            </p:nvSpPr>
            <p:spPr bwMode="auto">
              <a:xfrm>
                <a:off x="864" y="960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846" name="Rectangle 68"/>
              <p:cNvSpPr>
                <a:spLocks noChangeArrowheads="1"/>
              </p:cNvSpPr>
              <p:nvPr/>
            </p:nvSpPr>
            <p:spPr bwMode="auto">
              <a:xfrm>
                <a:off x="864" y="1008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847" name="Rectangle 69"/>
              <p:cNvSpPr>
                <a:spLocks noChangeArrowheads="1"/>
              </p:cNvSpPr>
              <p:nvPr/>
            </p:nvSpPr>
            <p:spPr bwMode="auto">
              <a:xfrm>
                <a:off x="864" y="1056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848" name="Rectangle 70"/>
              <p:cNvSpPr>
                <a:spLocks noChangeArrowheads="1"/>
              </p:cNvSpPr>
              <p:nvPr/>
            </p:nvSpPr>
            <p:spPr bwMode="auto">
              <a:xfrm>
                <a:off x="864" y="1104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849" name="Rectangle 71"/>
              <p:cNvSpPr>
                <a:spLocks noChangeArrowheads="1"/>
              </p:cNvSpPr>
              <p:nvPr/>
            </p:nvSpPr>
            <p:spPr bwMode="auto">
              <a:xfrm>
                <a:off x="864" y="115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850" name="Rectangle 72"/>
              <p:cNvSpPr>
                <a:spLocks noChangeArrowheads="1"/>
              </p:cNvSpPr>
              <p:nvPr/>
            </p:nvSpPr>
            <p:spPr bwMode="auto">
              <a:xfrm>
                <a:off x="864" y="1200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851" name="Rectangle 73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852" name="Rectangle 74"/>
              <p:cNvSpPr>
                <a:spLocks noChangeArrowheads="1"/>
              </p:cNvSpPr>
              <p:nvPr/>
            </p:nvSpPr>
            <p:spPr bwMode="auto">
              <a:xfrm>
                <a:off x="864" y="1296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853" name="Rectangle 75"/>
              <p:cNvSpPr>
                <a:spLocks noChangeArrowheads="1"/>
              </p:cNvSpPr>
              <p:nvPr/>
            </p:nvSpPr>
            <p:spPr bwMode="auto">
              <a:xfrm>
                <a:off x="864" y="1344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854" name="Rectangle 76"/>
              <p:cNvSpPr>
                <a:spLocks noChangeArrowheads="1"/>
              </p:cNvSpPr>
              <p:nvPr/>
            </p:nvSpPr>
            <p:spPr bwMode="auto">
              <a:xfrm>
                <a:off x="864" y="139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855" name="Rectangle 77"/>
              <p:cNvSpPr>
                <a:spLocks noChangeArrowheads="1"/>
              </p:cNvSpPr>
              <p:nvPr/>
            </p:nvSpPr>
            <p:spPr bwMode="auto">
              <a:xfrm>
                <a:off x="864" y="1440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856" name="Rectangle 78"/>
              <p:cNvSpPr>
                <a:spLocks noChangeArrowheads="1"/>
              </p:cNvSpPr>
              <p:nvPr/>
            </p:nvSpPr>
            <p:spPr bwMode="auto">
              <a:xfrm>
                <a:off x="864" y="1488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857" name="Rectangle 79"/>
              <p:cNvSpPr>
                <a:spLocks noChangeArrowheads="1"/>
              </p:cNvSpPr>
              <p:nvPr/>
            </p:nvSpPr>
            <p:spPr bwMode="auto">
              <a:xfrm>
                <a:off x="864" y="1536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858" name="Rectangle 80"/>
              <p:cNvSpPr>
                <a:spLocks noChangeArrowheads="1"/>
              </p:cNvSpPr>
              <p:nvPr/>
            </p:nvSpPr>
            <p:spPr bwMode="auto">
              <a:xfrm>
                <a:off x="864" y="1584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859" name="Rectangle 81"/>
              <p:cNvSpPr>
                <a:spLocks noChangeArrowheads="1"/>
              </p:cNvSpPr>
              <p:nvPr/>
            </p:nvSpPr>
            <p:spPr bwMode="auto">
              <a:xfrm>
                <a:off x="864" y="163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</p:grpSp>
        <p:sp>
          <p:nvSpPr>
            <p:cNvPr id="27691" name="Text Box 82"/>
            <p:cNvSpPr txBox="1">
              <a:spLocks noChangeArrowheads="1"/>
            </p:cNvSpPr>
            <p:nvPr/>
          </p:nvSpPr>
          <p:spPr bwMode="auto">
            <a:xfrm>
              <a:off x="271" y="528"/>
              <a:ext cx="1153" cy="21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i="1">
                  <a:latin typeface="Verdana" pitchFamily="34" charset="0"/>
                  <a:ea typeface="굴림" pitchFamily="34" charset="-127"/>
                </a:rPr>
                <a:t>Scalar Registers</a:t>
              </a:r>
            </a:p>
          </p:txBody>
        </p:sp>
        <p:sp>
          <p:nvSpPr>
            <p:cNvPr id="27692" name="Text Box 83"/>
            <p:cNvSpPr txBox="1">
              <a:spLocks noChangeArrowheads="1"/>
            </p:cNvSpPr>
            <p:nvPr/>
          </p:nvSpPr>
          <p:spPr bwMode="auto">
            <a:xfrm>
              <a:off x="541" y="1248"/>
              <a:ext cx="286" cy="250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2000">
                  <a:latin typeface="Verdana" pitchFamily="34" charset="0"/>
                  <a:ea typeface="굴림" pitchFamily="34" charset="-127"/>
                </a:rPr>
                <a:t>r0</a:t>
              </a:r>
            </a:p>
          </p:txBody>
        </p:sp>
        <p:sp>
          <p:nvSpPr>
            <p:cNvPr id="27693" name="Text Box 84"/>
            <p:cNvSpPr txBox="1">
              <a:spLocks noChangeArrowheads="1"/>
            </p:cNvSpPr>
            <p:nvPr/>
          </p:nvSpPr>
          <p:spPr bwMode="auto">
            <a:xfrm>
              <a:off x="438" y="672"/>
              <a:ext cx="388" cy="250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2000">
                  <a:latin typeface="Verdana" pitchFamily="34" charset="0"/>
                  <a:ea typeface="굴림" pitchFamily="34" charset="-127"/>
                </a:rPr>
                <a:t>r15</a:t>
              </a:r>
            </a:p>
          </p:txBody>
        </p:sp>
        <p:sp>
          <p:nvSpPr>
            <p:cNvPr id="27694" name="Text Box 85"/>
            <p:cNvSpPr txBox="1">
              <a:spLocks noChangeArrowheads="1"/>
            </p:cNvSpPr>
            <p:nvPr/>
          </p:nvSpPr>
          <p:spPr bwMode="auto">
            <a:xfrm>
              <a:off x="3006" y="528"/>
              <a:ext cx="1169" cy="21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i="1">
                  <a:latin typeface="Verdana" pitchFamily="34" charset="0"/>
                  <a:ea typeface="굴림" pitchFamily="34" charset="-127"/>
                </a:rPr>
                <a:t>Vector Registers</a:t>
              </a:r>
            </a:p>
          </p:txBody>
        </p:sp>
        <p:sp>
          <p:nvSpPr>
            <p:cNvPr id="27695" name="Text Box 86"/>
            <p:cNvSpPr txBox="1">
              <a:spLocks noChangeArrowheads="1"/>
            </p:cNvSpPr>
            <p:nvPr/>
          </p:nvSpPr>
          <p:spPr bwMode="auto">
            <a:xfrm>
              <a:off x="1526" y="1248"/>
              <a:ext cx="312" cy="250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2000">
                  <a:latin typeface="Verdana" pitchFamily="34" charset="0"/>
                  <a:ea typeface="굴림" pitchFamily="34" charset="-127"/>
                </a:rPr>
                <a:t>v0</a:t>
              </a:r>
            </a:p>
          </p:txBody>
        </p:sp>
        <p:sp>
          <p:nvSpPr>
            <p:cNvPr id="27696" name="Text Box 87"/>
            <p:cNvSpPr txBox="1">
              <a:spLocks noChangeArrowheads="1"/>
            </p:cNvSpPr>
            <p:nvPr/>
          </p:nvSpPr>
          <p:spPr bwMode="auto">
            <a:xfrm>
              <a:off x="1424" y="672"/>
              <a:ext cx="414" cy="250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2000">
                  <a:latin typeface="Verdana" pitchFamily="34" charset="0"/>
                  <a:ea typeface="굴림" pitchFamily="34" charset="-127"/>
                </a:rPr>
                <a:t>v15</a:t>
              </a:r>
            </a:p>
          </p:txBody>
        </p:sp>
        <p:grpSp>
          <p:nvGrpSpPr>
            <p:cNvPr id="27697" name="Group 88"/>
            <p:cNvGrpSpPr>
              <a:grpSpLocks/>
            </p:cNvGrpSpPr>
            <p:nvPr/>
          </p:nvGrpSpPr>
          <p:grpSpPr bwMode="auto">
            <a:xfrm>
              <a:off x="1776" y="768"/>
              <a:ext cx="429" cy="624"/>
              <a:chOff x="864" y="912"/>
              <a:chExt cx="528" cy="768"/>
            </a:xfrm>
          </p:grpSpPr>
          <p:sp>
            <p:nvSpPr>
              <p:cNvPr id="27828" name="Rectangle 89"/>
              <p:cNvSpPr>
                <a:spLocks noChangeArrowheads="1"/>
              </p:cNvSpPr>
              <p:nvPr/>
            </p:nvSpPr>
            <p:spPr bwMode="auto">
              <a:xfrm>
                <a:off x="864" y="91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829" name="Rectangle 90"/>
              <p:cNvSpPr>
                <a:spLocks noChangeArrowheads="1"/>
              </p:cNvSpPr>
              <p:nvPr/>
            </p:nvSpPr>
            <p:spPr bwMode="auto">
              <a:xfrm>
                <a:off x="864" y="960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830" name="Rectangle 91"/>
              <p:cNvSpPr>
                <a:spLocks noChangeArrowheads="1"/>
              </p:cNvSpPr>
              <p:nvPr/>
            </p:nvSpPr>
            <p:spPr bwMode="auto">
              <a:xfrm>
                <a:off x="864" y="1008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831" name="Rectangle 92"/>
              <p:cNvSpPr>
                <a:spLocks noChangeArrowheads="1"/>
              </p:cNvSpPr>
              <p:nvPr/>
            </p:nvSpPr>
            <p:spPr bwMode="auto">
              <a:xfrm>
                <a:off x="864" y="1056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832" name="Rectangle 93"/>
              <p:cNvSpPr>
                <a:spLocks noChangeArrowheads="1"/>
              </p:cNvSpPr>
              <p:nvPr/>
            </p:nvSpPr>
            <p:spPr bwMode="auto">
              <a:xfrm>
                <a:off x="864" y="1104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833" name="Rectangle 94"/>
              <p:cNvSpPr>
                <a:spLocks noChangeArrowheads="1"/>
              </p:cNvSpPr>
              <p:nvPr/>
            </p:nvSpPr>
            <p:spPr bwMode="auto">
              <a:xfrm>
                <a:off x="864" y="115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834" name="Rectangle 95"/>
              <p:cNvSpPr>
                <a:spLocks noChangeArrowheads="1"/>
              </p:cNvSpPr>
              <p:nvPr/>
            </p:nvSpPr>
            <p:spPr bwMode="auto">
              <a:xfrm>
                <a:off x="864" y="1200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835" name="Rectangle 96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836" name="Rectangle 97"/>
              <p:cNvSpPr>
                <a:spLocks noChangeArrowheads="1"/>
              </p:cNvSpPr>
              <p:nvPr/>
            </p:nvSpPr>
            <p:spPr bwMode="auto">
              <a:xfrm>
                <a:off x="864" y="1296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837" name="Rectangle 98"/>
              <p:cNvSpPr>
                <a:spLocks noChangeArrowheads="1"/>
              </p:cNvSpPr>
              <p:nvPr/>
            </p:nvSpPr>
            <p:spPr bwMode="auto">
              <a:xfrm>
                <a:off x="864" y="1344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838" name="Rectangle 99"/>
              <p:cNvSpPr>
                <a:spLocks noChangeArrowheads="1"/>
              </p:cNvSpPr>
              <p:nvPr/>
            </p:nvSpPr>
            <p:spPr bwMode="auto">
              <a:xfrm>
                <a:off x="864" y="139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839" name="Rectangle 100"/>
              <p:cNvSpPr>
                <a:spLocks noChangeArrowheads="1"/>
              </p:cNvSpPr>
              <p:nvPr/>
            </p:nvSpPr>
            <p:spPr bwMode="auto">
              <a:xfrm>
                <a:off x="864" y="1440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840" name="Rectangle 101"/>
              <p:cNvSpPr>
                <a:spLocks noChangeArrowheads="1"/>
              </p:cNvSpPr>
              <p:nvPr/>
            </p:nvSpPr>
            <p:spPr bwMode="auto">
              <a:xfrm>
                <a:off x="864" y="1488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841" name="Rectangle 102"/>
              <p:cNvSpPr>
                <a:spLocks noChangeArrowheads="1"/>
              </p:cNvSpPr>
              <p:nvPr/>
            </p:nvSpPr>
            <p:spPr bwMode="auto">
              <a:xfrm>
                <a:off x="864" y="1536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842" name="Rectangle 103"/>
              <p:cNvSpPr>
                <a:spLocks noChangeArrowheads="1"/>
              </p:cNvSpPr>
              <p:nvPr/>
            </p:nvSpPr>
            <p:spPr bwMode="auto">
              <a:xfrm>
                <a:off x="864" y="1584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843" name="Rectangle 104"/>
              <p:cNvSpPr>
                <a:spLocks noChangeArrowheads="1"/>
              </p:cNvSpPr>
              <p:nvPr/>
            </p:nvSpPr>
            <p:spPr bwMode="auto">
              <a:xfrm>
                <a:off x="864" y="163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</p:grpSp>
        <p:sp>
          <p:nvSpPr>
            <p:cNvPr id="27698" name="Text Box 105"/>
            <p:cNvSpPr txBox="1">
              <a:spLocks noChangeArrowheads="1"/>
            </p:cNvSpPr>
            <p:nvPr/>
          </p:nvSpPr>
          <p:spPr bwMode="auto">
            <a:xfrm>
              <a:off x="1809" y="1344"/>
              <a:ext cx="363" cy="250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2000">
                  <a:latin typeface="Verdana" pitchFamily="34" charset="0"/>
                  <a:ea typeface="굴림" pitchFamily="34" charset="-127"/>
                </a:rPr>
                <a:t>[0]</a:t>
              </a:r>
            </a:p>
          </p:txBody>
        </p:sp>
        <p:grpSp>
          <p:nvGrpSpPr>
            <p:cNvPr id="27699" name="Group 106"/>
            <p:cNvGrpSpPr>
              <a:grpSpLocks/>
            </p:cNvGrpSpPr>
            <p:nvPr/>
          </p:nvGrpSpPr>
          <p:grpSpPr bwMode="auto">
            <a:xfrm>
              <a:off x="2208" y="768"/>
              <a:ext cx="429" cy="624"/>
              <a:chOff x="864" y="912"/>
              <a:chExt cx="528" cy="768"/>
            </a:xfrm>
          </p:grpSpPr>
          <p:sp>
            <p:nvSpPr>
              <p:cNvPr id="27812" name="Rectangle 107"/>
              <p:cNvSpPr>
                <a:spLocks noChangeArrowheads="1"/>
              </p:cNvSpPr>
              <p:nvPr/>
            </p:nvSpPr>
            <p:spPr bwMode="auto">
              <a:xfrm>
                <a:off x="864" y="91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813" name="Rectangle 108"/>
              <p:cNvSpPr>
                <a:spLocks noChangeArrowheads="1"/>
              </p:cNvSpPr>
              <p:nvPr/>
            </p:nvSpPr>
            <p:spPr bwMode="auto">
              <a:xfrm>
                <a:off x="864" y="960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814" name="Rectangle 109"/>
              <p:cNvSpPr>
                <a:spLocks noChangeArrowheads="1"/>
              </p:cNvSpPr>
              <p:nvPr/>
            </p:nvSpPr>
            <p:spPr bwMode="auto">
              <a:xfrm>
                <a:off x="864" y="1008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815" name="Rectangle 110"/>
              <p:cNvSpPr>
                <a:spLocks noChangeArrowheads="1"/>
              </p:cNvSpPr>
              <p:nvPr/>
            </p:nvSpPr>
            <p:spPr bwMode="auto">
              <a:xfrm>
                <a:off x="864" y="1056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816" name="Rectangle 111"/>
              <p:cNvSpPr>
                <a:spLocks noChangeArrowheads="1"/>
              </p:cNvSpPr>
              <p:nvPr/>
            </p:nvSpPr>
            <p:spPr bwMode="auto">
              <a:xfrm>
                <a:off x="864" y="1104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817" name="Rectangle 112"/>
              <p:cNvSpPr>
                <a:spLocks noChangeArrowheads="1"/>
              </p:cNvSpPr>
              <p:nvPr/>
            </p:nvSpPr>
            <p:spPr bwMode="auto">
              <a:xfrm>
                <a:off x="864" y="115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818" name="Rectangle 113"/>
              <p:cNvSpPr>
                <a:spLocks noChangeArrowheads="1"/>
              </p:cNvSpPr>
              <p:nvPr/>
            </p:nvSpPr>
            <p:spPr bwMode="auto">
              <a:xfrm>
                <a:off x="864" y="1200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819" name="Rectangle 114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820" name="Rectangle 115"/>
              <p:cNvSpPr>
                <a:spLocks noChangeArrowheads="1"/>
              </p:cNvSpPr>
              <p:nvPr/>
            </p:nvSpPr>
            <p:spPr bwMode="auto">
              <a:xfrm>
                <a:off x="864" y="1296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821" name="Rectangle 116"/>
              <p:cNvSpPr>
                <a:spLocks noChangeArrowheads="1"/>
              </p:cNvSpPr>
              <p:nvPr/>
            </p:nvSpPr>
            <p:spPr bwMode="auto">
              <a:xfrm>
                <a:off x="864" y="1344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822" name="Rectangle 117"/>
              <p:cNvSpPr>
                <a:spLocks noChangeArrowheads="1"/>
              </p:cNvSpPr>
              <p:nvPr/>
            </p:nvSpPr>
            <p:spPr bwMode="auto">
              <a:xfrm>
                <a:off x="864" y="139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823" name="Rectangle 118"/>
              <p:cNvSpPr>
                <a:spLocks noChangeArrowheads="1"/>
              </p:cNvSpPr>
              <p:nvPr/>
            </p:nvSpPr>
            <p:spPr bwMode="auto">
              <a:xfrm>
                <a:off x="864" y="1440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824" name="Rectangle 119"/>
              <p:cNvSpPr>
                <a:spLocks noChangeArrowheads="1"/>
              </p:cNvSpPr>
              <p:nvPr/>
            </p:nvSpPr>
            <p:spPr bwMode="auto">
              <a:xfrm>
                <a:off x="864" y="1488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825" name="Rectangle 120"/>
              <p:cNvSpPr>
                <a:spLocks noChangeArrowheads="1"/>
              </p:cNvSpPr>
              <p:nvPr/>
            </p:nvSpPr>
            <p:spPr bwMode="auto">
              <a:xfrm>
                <a:off x="864" y="1536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826" name="Rectangle 121"/>
              <p:cNvSpPr>
                <a:spLocks noChangeArrowheads="1"/>
              </p:cNvSpPr>
              <p:nvPr/>
            </p:nvSpPr>
            <p:spPr bwMode="auto">
              <a:xfrm>
                <a:off x="864" y="1584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827" name="Rectangle 122"/>
              <p:cNvSpPr>
                <a:spLocks noChangeArrowheads="1"/>
              </p:cNvSpPr>
              <p:nvPr/>
            </p:nvSpPr>
            <p:spPr bwMode="auto">
              <a:xfrm>
                <a:off x="864" y="163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</p:grpSp>
        <p:sp>
          <p:nvSpPr>
            <p:cNvPr id="27700" name="Text Box 123"/>
            <p:cNvSpPr txBox="1">
              <a:spLocks noChangeArrowheads="1"/>
            </p:cNvSpPr>
            <p:nvPr/>
          </p:nvSpPr>
          <p:spPr bwMode="auto">
            <a:xfrm>
              <a:off x="2241" y="1344"/>
              <a:ext cx="363" cy="250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2000">
                  <a:latin typeface="Verdana" pitchFamily="34" charset="0"/>
                  <a:ea typeface="굴림" pitchFamily="34" charset="-127"/>
                </a:rPr>
                <a:t>[1]</a:t>
              </a:r>
            </a:p>
          </p:txBody>
        </p:sp>
        <p:grpSp>
          <p:nvGrpSpPr>
            <p:cNvPr id="27701" name="Group 124"/>
            <p:cNvGrpSpPr>
              <a:grpSpLocks/>
            </p:cNvGrpSpPr>
            <p:nvPr/>
          </p:nvGrpSpPr>
          <p:grpSpPr bwMode="auto">
            <a:xfrm>
              <a:off x="2640" y="768"/>
              <a:ext cx="429" cy="624"/>
              <a:chOff x="864" y="912"/>
              <a:chExt cx="528" cy="768"/>
            </a:xfrm>
          </p:grpSpPr>
          <p:sp>
            <p:nvSpPr>
              <p:cNvPr id="27796" name="Rectangle 125"/>
              <p:cNvSpPr>
                <a:spLocks noChangeArrowheads="1"/>
              </p:cNvSpPr>
              <p:nvPr/>
            </p:nvSpPr>
            <p:spPr bwMode="auto">
              <a:xfrm>
                <a:off x="864" y="91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97" name="Rectangle 126"/>
              <p:cNvSpPr>
                <a:spLocks noChangeArrowheads="1"/>
              </p:cNvSpPr>
              <p:nvPr/>
            </p:nvSpPr>
            <p:spPr bwMode="auto">
              <a:xfrm>
                <a:off x="864" y="960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98" name="Rectangle 127"/>
              <p:cNvSpPr>
                <a:spLocks noChangeArrowheads="1"/>
              </p:cNvSpPr>
              <p:nvPr/>
            </p:nvSpPr>
            <p:spPr bwMode="auto">
              <a:xfrm>
                <a:off x="864" y="1008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99" name="Rectangle 128"/>
              <p:cNvSpPr>
                <a:spLocks noChangeArrowheads="1"/>
              </p:cNvSpPr>
              <p:nvPr/>
            </p:nvSpPr>
            <p:spPr bwMode="auto">
              <a:xfrm>
                <a:off x="864" y="1056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800" name="Rectangle 129"/>
              <p:cNvSpPr>
                <a:spLocks noChangeArrowheads="1"/>
              </p:cNvSpPr>
              <p:nvPr/>
            </p:nvSpPr>
            <p:spPr bwMode="auto">
              <a:xfrm>
                <a:off x="864" y="1104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801" name="Rectangle 130"/>
              <p:cNvSpPr>
                <a:spLocks noChangeArrowheads="1"/>
              </p:cNvSpPr>
              <p:nvPr/>
            </p:nvSpPr>
            <p:spPr bwMode="auto">
              <a:xfrm>
                <a:off x="864" y="115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802" name="Rectangle 131"/>
              <p:cNvSpPr>
                <a:spLocks noChangeArrowheads="1"/>
              </p:cNvSpPr>
              <p:nvPr/>
            </p:nvSpPr>
            <p:spPr bwMode="auto">
              <a:xfrm>
                <a:off x="864" y="1200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803" name="Rectangle 132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804" name="Rectangle 133"/>
              <p:cNvSpPr>
                <a:spLocks noChangeArrowheads="1"/>
              </p:cNvSpPr>
              <p:nvPr/>
            </p:nvSpPr>
            <p:spPr bwMode="auto">
              <a:xfrm>
                <a:off x="864" y="1296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805" name="Rectangle 134"/>
              <p:cNvSpPr>
                <a:spLocks noChangeArrowheads="1"/>
              </p:cNvSpPr>
              <p:nvPr/>
            </p:nvSpPr>
            <p:spPr bwMode="auto">
              <a:xfrm>
                <a:off x="864" y="1344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806" name="Rectangle 135"/>
              <p:cNvSpPr>
                <a:spLocks noChangeArrowheads="1"/>
              </p:cNvSpPr>
              <p:nvPr/>
            </p:nvSpPr>
            <p:spPr bwMode="auto">
              <a:xfrm>
                <a:off x="864" y="139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807" name="Rectangle 136"/>
              <p:cNvSpPr>
                <a:spLocks noChangeArrowheads="1"/>
              </p:cNvSpPr>
              <p:nvPr/>
            </p:nvSpPr>
            <p:spPr bwMode="auto">
              <a:xfrm>
                <a:off x="864" y="1440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808" name="Rectangle 137"/>
              <p:cNvSpPr>
                <a:spLocks noChangeArrowheads="1"/>
              </p:cNvSpPr>
              <p:nvPr/>
            </p:nvSpPr>
            <p:spPr bwMode="auto">
              <a:xfrm>
                <a:off x="864" y="1488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809" name="Rectangle 138"/>
              <p:cNvSpPr>
                <a:spLocks noChangeArrowheads="1"/>
              </p:cNvSpPr>
              <p:nvPr/>
            </p:nvSpPr>
            <p:spPr bwMode="auto">
              <a:xfrm>
                <a:off x="864" y="1536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810" name="Rectangle 139"/>
              <p:cNvSpPr>
                <a:spLocks noChangeArrowheads="1"/>
              </p:cNvSpPr>
              <p:nvPr/>
            </p:nvSpPr>
            <p:spPr bwMode="auto">
              <a:xfrm>
                <a:off x="864" y="1584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811" name="Rectangle 140"/>
              <p:cNvSpPr>
                <a:spLocks noChangeArrowheads="1"/>
              </p:cNvSpPr>
              <p:nvPr/>
            </p:nvSpPr>
            <p:spPr bwMode="auto">
              <a:xfrm>
                <a:off x="864" y="163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</p:grpSp>
        <p:sp>
          <p:nvSpPr>
            <p:cNvPr id="27702" name="Text Box 141"/>
            <p:cNvSpPr txBox="1">
              <a:spLocks noChangeArrowheads="1"/>
            </p:cNvSpPr>
            <p:nvPr/>
          </p:nvSpPr>
          <p:spPr bwMode="auto">
            <a:xfrm>
              <a:off x="2673" y="1344"/>
              <a:ext cx="363" cy="250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2000">
                  <a:latin typeface="Verdana" pitchFamily="34" charset="0"/>
                  <a:ea typeface="굴림" pitchFamily="34" charset="-127"/>
                </a:rPr>
                <a:t>[2]</a:t>
              </a:r>
            </a:p>
          </p:txBody>
        </p:sp>
        <p:grpSp>
          <p:nvGrpSpPr>
            <p:cNvPr id="27703" name="Group 142"/>
            <p:cNvGrpSpPr>
              <a:grpSpLocks/>
            </p:cNvGrpSpPr>
            <p:nvPr/>
          </p:nvGrpSpPr>
          <p:grpSpPr bwMode="auto">
            <a:xfrm>
              <a:off x="3072" y="768"/>
              <a:ext cx="429" cy="624"/>
              <a:chOff x="864" y="912"/>
              <a:chExt cx="528" cy="768"/>
            </a:xfrm>
          </p:grpSpPr>
          <p:sp>
            <p:nvSpPr>
              <p:cNvPr id="27780" name="Rectangle 143"/>
              <p:cNvSpPr>
                <a:spLocks noChangeArrowheads="1"/>
              </p:cNvSpPr>
              <p:nvPr/>
            </p:nvSpPr>
            <p:spPr bwMode="auto">
              <a:xfrm>
                <a:off x="864" y="91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81" name="Rectangle 144"/>
              <p:cNvSpPr>
                <a:spLocks noChangeArrowheads="1"/>
              </p:cNvSpPr>
              <p:nvPr/>
            </p:nvSpPr>
            <p:spPr bwMode="auto">
              <a:xfrm>
                <a:off x="864" y="960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82" name="Rectangle 145"/>
              <p:cNvSpPr>
                <a:spLocks noChangeArrowheads="1"/>
              </p:cNvSpPr>
              <p:nvPr/>
            </p:nvSpPr>
            <p:spPr bwMode="auto">
              <a:xfrm>
                <a:off x="864" y="1008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83" name="Rectangle 146"/>
              <p:cNvSpPr>
                <a:spLocks noChangeArrowheads="1"/>
              </p:cNvSpPr>
              <p:nvPr/>
            </p:nvSpPr>
            <p:spPr bwMode="auto">
              <a:xfrm>
                <a:off x="864" y="1056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84" name="Rectangle 147"/>
              <p:cNvSpPr>
                <a:spLocks noChangeArrowheads="1"/>
              </p:cNvSpPr>
              <p:nvPr/>
            </p:nvSpPr>
            <p:spPr bwMode="auto">
              <a:xfrm>
                <a:off x="864" y="1104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85" name="Rectangle 148"/>
              <p:cNvSpPr>
                <a:spLocks noChangeArrowheads="1"/>
              </p:cNvSpPr>
              <p:nvPr/>
            </p:nvSpPr>
            <p:spPr bwMode="auto">
              <a:xfrm>
                <a:off x="864" y="115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86" name="Rectangle 149"/>
              <p:cNvSpPr>
                <a:spLocks noChangeArrowheads="1"/>
              </p:cNvSpPr>
              <p:nvPr/>
            </p:nvSpPr>
            <p:spPr bwMode="auto">
              <a:xfrm>
                <a:off x="864" y="1200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87" name="Rectangle 150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88" name="Rectangle 151"/>
              <p:cNvSpPr>
                <a:spLocks noChangeArrowheads="1"/>
              </p:cNvSpPr>
              <p:nvPr/>
            </p:nvSpPr>
            <p:spPr bwMode="auto">
              <a:xfrm>
                <a:off x="864" y="1296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89" name="Rectangle 152"/>
              <p:cNvSpPr>
                <a:spLocks noChangeArrowheads="1"/>
              </p:cNvSpPr>
              <p:nvPr/>
            </p:nvSpPr>
            <p:spPr bwMode="auto">
              <a:xfrm>
                <a:off x="864" y="1344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90" name="Rectangle 153"/>
              <p:cNvSpPr>
                <a:spLocks noChangeArrowheads="1"/>
              </p:cNvSpPr>
              <p:nvPr/>
            </p:nvSpPr>
            <p:spPr bwMode="auto">
              <a:xfrm>
                <a:off x="864" y="139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91" name="Rectangle 154"/>
              <p:cNvSpPr>
                <a:spLocks noChangeArrowheads="1"/>
              </p:cNvSpPr>
              <p:nvPr/>
            </p:nvSpPr>
            <p:spPr bwMode="auto">
              <a:xfrm>
                <a:off x="864" y="1440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92" name="Rectangle 155"/>
              <p:cNvSpPr>
                <a:spLocks noChangeArrowheads="1"/>
              </p:cNvSpPr>
              <p:nvPr/>
            </p:nvSpPr>
            <p:spPr bwMode="auto">
              <a:xfrm>
                <a:off x="864" y="1488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93" name="Rectangle 156"/>
              <p:cNvSpPr>
                <a:spLocks noChangeArrowheads="1"/>
              </p:cNvSpPr>
              <p:nvPr/>
            </p:nvSpPr>
            <p:spPr bwMode="auto">
              <a:xfrm>
                <a:off x="864" y="1536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94" name="Rectangle 157"/>
              <p:cNvSpPr>
                <a:spLocks noChangeArrowheads="1"/>
              </p:cNvSpPr>
              <p:nvPr/>
            </p:nvSpPr>
            <p:spPr bwMode="auto">
              <a:xfrm>
                <a:off x="864" y="1584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95" name="Rectangle 158"/>
              <p:cNvSpPr>
                <a:spLocks noChangeArrowheads="1"/>
              </p:cNvSpPr>
              <p:nvPr/>
            </p:nvSpPr>
            <p:spPr bwMode="auto">
              <a:xfrm>
                <a:off x="864" y="163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</p:grpSp>
        <p:sp>
          <p:nvSpPr>
            <p:cNvPr id="27704" name="Text Box 159"/>
            <p:cNvSpPr txBox="1">
              <a:spLocks noChangeArrowheads="1"/>
            </p:cNvSpPr>
            <p:nvPr/>
          </p:nvSpPr>
          <p:spPr bwMode="auto">
            <a:xfrm>
              <a:off x="3228" y="1344"/>
              <a:ext cx="116" cy="250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ko-KR" altLang="en-US" sz="2000">
                <a:latin typeface="Verdana" pitchFamily="34" charset="0"/>
                <a:ea typeface="굴림" pitchFamily="34" charset="-127"/>
              </a:endParaRPr>
            </a:p>
          </p:txBody>
        </p:sp>
        <p:grpSp>
          <p:nvGrpSpPr>
            <p:cNvPr id="27705" name="Group 160"/>
            <p:cNvGrpSpPr>
              <a:grpSpLocks/>
            </p:cNvGrpSpPr>
            <p:nvPr/>
          </p:nvGrpSpPr>
          <p:grpSpPr bwMode="auto">
            <a:xfrm>
              <a:off x="3504" y="768"/>
              <a:ext cx="429" cy="624"/>
              <a:chOff x="864" y="912"/>
              <a:chExt cx="528" cy="768"/>
            </a:xfrm>
          </p:grpSpPr>
          <p:sp>
            <p:nvSpPr>
              <p:cNvPr id="27764" name="Rectangle 161"/>
              <p:cNvSpPr>
                <a:spLocks noChangeArrowheads="1"/>
              </p:cNvSpPr>
              <p:nvPr/>
            </p:nvSpPr>
            <p:spPr bwMode="auto">
              <a:xfrm>
                <a:off x="864" y="91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65" name="Rectangle 162"/>
              <p:cNvSpPr>
                <a:spLocks noChangeArrowheads="1"/>
              </p:cNvSpPr>
              <p:nvPr/>
            </p:nvSpPr>
            <p:spPr bwMode="auto">
              <a:xfrm>
                <a:off x="864" y="960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66" name="Rectangle 163"/>
              <p:cNvSpPr>
                <a:spLocks noChangeArrowheads="1"/>
              </p:cNvSpPr>
              <p:nvPr/>
            </p:nvSpPr>
            <p:spPr bwMode="auto">
              <a:xfrm>
                <a:off x="864" y="1008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67" name="Rectangle 164"/>
              <p:cNvSpPr>
                <a:spLocks noChangeArrowheads="1"/>
              </p:cNvSpPr>
              <p:nvPr/>
            </p:nvSpPr>
            <p:spPr bwMode="auto">
              <a:xfrm>
                <a:off x="864" y="1056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68" name="Rectangle 165"/>
              <p:cNvSpPr>
                <a:spLocks noChangeArrowheads="1"/>
              </p:cNvSpPr>
              <p:nvPr/>
            </p:nvSpPr>
            <p:spPr bwMode="auto">
              <a:xfrm>
                <a:off x="864" y="1104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69" name="Rectangle 166"/>
              <p:cNvSpPr>
                <a:spLocks noChangeArrowheads="1"/>
              </p:cNvSpPr>
              <p:nvPr/>
            </p:nvSpPr>
            <p:spPr bwMode="auto">
              <a:xfrm>
                <a:off x="864" y="115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70" name="Rectangle 167"/>
              <p:cNvSpPr>
                <a:spLocks noChangeArrowheads="1"/>
              </p:cNvSpPr>
              <p:nvPr/>
            </p:nvSpPr>
            <p:spPr bwMode="auto">
              <a:xfrm>
                <a:off x="864" y="1200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71" name="Rectangle 168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72" name="Rectangle 169"/>
              <p:cNvSpPr>
                <a:spLocks noChangeArrowheads="1"/>
              </p:cNvSpPr>
              <p:nvPr/>
            </p:nvSpPr>
            <p:spPr bwMode="auto">
              <a:xfrm>
                <a:off x="864" y="1296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73" name="Rectangle 170"/>
              <p:cNvSpPr>
                <a:spLocks noChangeArrowheads="1"/>
              </p:cNvSpPr>
              <p:nvPr/>
            </p:nvSpPr>
            <p:spPr bwMode="auto">
              <a:xfrm>
                <a:off x="864" y="1344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74" name="Rectangle 171"/>
              <p:cNvSpPr>
                <a:spLocks noChangeArrowheads="1"/>
              </p:cNvSpPr>
              <p:nvPr/>
            </p:nvSpPr>
            <p:spPr bwMode="auto">
              <a:xfrm>
                <a:off x="864" y="139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75" name="Rectangle 172"/>
              <p:cNvSpPr>
                <a:spLocks noChangeArrowheads="1"/>
              </p:cNvSpPr>
              <p:nvPr/>
            </p:nvSpPr>
            <p:spPr bwMode="auto">
              <a:xfrm>
                <a:off x="864" y="1440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76" name="Rectangle 173"/>
              <p:cNvSpPr>
                <a:spLocks noChangeArrowheads="1"/>
              </p:cNvSpPr>
              <p:nvPr/>
            </p:nvSpPr>
            <p:spPr bwMode="auto">
              <a:xfrm>
                <a:off x="864" y="1488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77" name="Rectangle 174"/>
              <p:cNvSpPr>
                <a:spLocks noChangeArrowheads="1"/>
              </p:cNvSpPr>
              <p:nvPr/>
            </p:nvSpPr>
            <p:spPr bwMode="auto">
              <a:xfrm>
                <a:off x="864" y="1536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78" name="Rectangle 175"/>
              <p:cNvSpPr>
                <a:spLocks noChangeArrowheads="1"/>
              </p:cNvSpPr>
              <p:nvPr/>
            </p:nvSpPr>
            <p:spPr bwMode="auto">
              <a:xfrm>
                <a:off x="864" y="1584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79" name="Rectangle 176"/>
              <p:cNvSpPr>
                <a:spLocks noChangeArrowheads="1"/>
              </p:cNvSpPr>
              <p:nvPr/>
            </p:nvSpPr>
            <p:spPr bwMode="auto">
              <a:xfrm>
                <a:off x="864" y="163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</p:grpSp>
        <p:sp>
          <p:nvSpPr>
            <p:cNvPr id="27706" name="Text Box 177"/>
            <p:cNvSpPr txBox="1">
              <a:spLocks noChangeArrowheads="1"/>
            </p:cNvSpPr>
            <p:nvPr/>
          </p:nvSpPr>
          <p:spPr bwMode="auto">
            <a:xfrm>
              <a:off x="3660" y="1344"/>
              <a:ext cx="116" cy="250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ko-KR" altLang="en-US" sz="2000">
                <a:latin typeface="Verdana" pitchFamily="34" charset="0"/>
                <a:ea typeface="굴림" pitchFamily="34" charset="-127"/>
              </a:endParaRPr>
            </a:p>
          </p:txBody>
        </p:sp>
        <p:grpSp>
          <p:nvGrpSpPr>
            <p:cNvPr id="27707" name="Group 178"/>
            <p:cNvGrpSpPr>
              <a:grpSpLocks/>
            </p:cNvGrpSpPr>
            <p:nvPr/>
          </p:nvGrpSpPr>
          <p:grpSpPr bwMode="auto">
            <a:xfrm>
              <a:off x="3936" y="768"/>
              <a:ext cx="429" cy="624"/>
              <a:chOff x="864" y="912"/>
              <a:chExt cx="528" cy="768"/>
            </a:xfrm>
          </p:grpSpPr>
          <p:sp>
            <p:nvSpPr>
              <p:cNvPr id="27748" name="Rectangle 179"/>
              <p:cNvSpPr>
                <a:spLocks noChangeArrowheads="1"/>
              </p:cNvSpPr>
              <p:nvPr/>
            </p:nvSpPr>
            <p:spPr bwMode="auto">
              <a:xfrm>
                <a:off x="864" y="91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49" name="Rectangle 180"/>
              <p:cNvSpPr>
                <a:spLocks noChangeArrowheads="1"/>
              </p:cNvSpPr>
              <p:nvPr/>
            </p:nvSpPr>
            <p:spPr bwMode="auto">
              <a:xfrm>
                <a:off x="864" y="960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50" name="Rectangle 181"/>
              <p:cNvSpPr>
                <a:spLocks noChangeArrowheads="1"/>
              </p:cNvSpPr>
              <p:nvPr/>
            </p:nvSpPr>
            <p:spPr bwMode="auto">
              <a:xfrm>
                <a:off x="864" y="1008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51" name="Rectangle 182"/>
              <p:cNvSpPr>
                <a:spLocks noChangeArrowheads="1"/>
              </p:cNvSpPr>
              <p:nvPr/>
            </p:nvSpPr>
            <p:spPr bwMode="auto">
              <a:xfrm>
                <a:off x="864" y="1056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52" name="Rectangle 183"/>
              <p:cNvSpPr>
                <a:spLocks noChangeArrowheads="1"/>
              </p:cNvSpPr>
              <p:nvPr/>
            </p:nvSpPr>
            <p:spPr bwMode="auto">
              <a:xfrm>
                <a:off x="864" y="1104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53" name="Rectangle 184"/>
              <p:cNvSpPr>
                <a:spLocks noChangeArrowheads="1"/>
              </p:cNvSpPr>
              <p:nvPr/>
            </p:nvSpPr>
            <p:spPr bwMode="auto">
              <a:xfrm>
                <a:off x="864" y="115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54" name="Rectangle 185"/>
              <p:cNvSpPr>
                <a:spLocks noChangeArrowheads="1"/>
              </p:cNvSpPr>
              <p:nvPr/>
            </p:nvSpPr>
            <p:spPr bwMode="auto">
              <a:xfrm>
                <a:off x="864" y="1200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55" name="Rectangle 186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56" name="Rectangle 187"/>
              <p:cNvSpPr>
                <a:spLocks noChangeArrowheads="1"/>
              </p:cNvSpPr>
              <p:nvPr/>
            </p:nvSpPr>
            <p:spPr bwMode="auto">
              <a:xfrm>
                <a:off x="864" y="1296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57" name="Rectangle 188"/>
              <p:cNvSpPr>
                <a:spLocks noChangeArrowheads="1"/>
              </p:cNvSpPr>
              <p:nvPr/>
            </p:nvSpPr>
            <p:spPr bwMode="auto">
              <a:xfrm>
                <a:off x="864" y="1344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58" name="Rectangle 189"/>
              <p:cNvSpPr>
                <a:spLocks noChangeArrowheads="1"/>
              </p:cNvSpPr>
              <p:nvPr/>
            </p:nvSpPr>
            <p:spPr bwMode="auto">
              <a:xfrm>
                <a:off x="864" y="139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59" name="Rectangle 190"/>
              <p:cNvSpPr>
                <a:spLocks noChangeArrowheads="1"/>
              </p:cNvSpPr>
              <p:nvPr/>
            </p:nvSpPr>
            <p:spPr bwMode="auto">
              <a:xfrm>
                <a:off x="864" y="1440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60" name="Rectangle 191"/>
              <p:cNvSpPr>
                <a:spLocks noChangeArrowheads="1"/>
              </p:cNvSpPr>
              <p:nvPr/>
            </p:nvSpPr>
            <p:spPr bwMode="auto">
              <a:xfrm>
                <a:off x="864" y="1488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61" name="Rectangle 192"/>
              <p:cNvSpPr>
                <a:spLocks noChangeArrowheads="1"/>
              </p:cNvSpPr>
              <p:nvPr/>
            </p:nvSpPr>
            <p:spPr bwMode="auto">
              <a:xfrm>
                <a:off x="864" y="1536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62" name="Rectangle 193"/>
              <p:cNvSpPr>
                <a:spLocks noChangeArrowheads="1"/>
              </p:cNvSpPr>
              <p:nvPr/>
            </p:nvSpPr>
            <p:spPr bwMode="auto">
              <a:xfrm>
                <a:off x="864" y="1584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63" name="Rectangle 194"/>
              <p:cNvSpPr>
                <a:spLocks noChangeArrowheads="1"/>
              </p:cNvSpPr>
              <p:nvPr/>
            </p:nvSpPr>
            <p:spPr bwMode="auto">
              <a:xfrm>
                <a:off x="864" y="163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</p:grpSp>
        <p:sp>
          <p:nvSpPr>
            <p:cNvPr id="27708" name="Text Box 195"/>
            <p:cNvSpPr txBox="1">
              <a:spLocks noChangeArrowheads="1"/>
            </p:cNvSpPr>
            <p:nvPr/>
          </p:nvSpPr>
          <p:spPr bwMode="auto">
            <a:xfrm>
              <a:off x="4092" y="1344"/>
              <a:ext cx="116" cy="250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ko-KR" altLang="en-US" sz="2000">
                <a:latin typeface="Verdana" pitchFamily="34" charset="0"/>
                <a:ea typeface="굴림" pitchFamily="34" charset="-127"/>
              </a:endParaRPr>
            </a:p>
          </p:txBody>
        </p:sp>
        <p:grpSp>
          <p:nvGrpSpPr>
            <p:cNvPr id="27709" name="Group 196"/>
            <p:cNvGrpSpPr>
              <a:grpSpLocks/>
            </p:cNvGrpSpPr>
            <p:nvPr/>
          </p:nvGrpSpPr>
          <p:grpSpPr bwMode="auto">
            <a:xfrm>
              <a:off x="4368" y="768"/>
              <a:ext cx="429" cy="624"/>
              <a:chOff x="864" y="912"/>
              <a:chExt cx="528" cy="768"/>
            </a:xfrm>
          </p:grpSpPr>
          <p:sp>
            <p:nvSpPr>
              <p:cNvPr id="27732" name="Rectangle 197"/>
              <p:cNvSpPr>
                <a:spLocks noChangeArrowheads="1"/>
              </p:cNvSpPr>
              <p:nvPr/>
            </p:nvSpPr>
            <p:spPr bwMode="auto">
              <a:xfrm>
                <a:off x="864" y="91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33" name="Rectangle 198"/>
              <p:cNvSpPr>
                <a:spLocks noChangeArrowheads="1"/>
              </p:cNvSpPr>
              <p:nvPr/>
            </p:nvSpPr>
            <p:spPr bwMode="auto">
              <a:xfrm>
                <a:off x="864" y="960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34" name="Rectangle 199"/>
              <p:cNvSpPr>
                <a:spLocks noChangeArrowheads="1"/>
              </p:cNvSpPr>
              <p:nvPr/>
            </p:nvSpPr>
            <p:spPr bwMode="auto">
              <a:xfrm>
                <a:off x="864" y="1008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35" name="Rectangle 200"/>
              <p:cNvSpPr>
                <a:spLocks noChangeArrowheads="1"/>
              </p:cNvSpPr>
              <p:nvPr/>
            </p:nvSpPr>
            <p:spPr bwMode="auto">
              <a:xfrm>
                <a:off x="864" y="1056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36" name="Rectangle 201"/>
              <p:cNvSpPr>
                <a:spLocks noChangeArrowheads="1"/>
              </p:cNvSpPr>
              <p:nvPr/>
            </p:nvSpPr>
            <p:spPr bwMode="auto">
              <a:xfrm>
                <a:off x="864" y="1104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37" name="Rectangle 202"/>
              <p:cNvSpPr>
                <a:spLocks noChangeArrowheads="1"/>
              </p:cNvSpPr>
              <p:nvPr/>
            </p:nvSpPr>
            <p:spPr bwMode="auto">
              <a:xfrm>
                <a:off x="864" y="115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38" name="Rectangle 203"/>
              <p:cNvSpPr>
                <a:spLocks noChangeArrowheads="1"/>
              </p:cNvSpPr>
              <p:nvPr/>
            </p:nvSpPr>
            <p:spPr bwMode="auto">
              <a:xfrm>
                <a:off x="864" y="1200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39" name="Rectangle 204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40" name="Rectangle 205"/>
              <p:cNvSpPr>
                <a:spLocks noChangeArrowheads="1"/>
              </p:cNvSpPr>
              <p:nvPr/>
            </p:nvSpPr>
            <p:spPr bwMode="auto">
              <a:xfrm>
                <a:off x="864" y="1296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41" name="Rectangle 206"/>
              <p:cNvSpPr>
                <a:spLocks noChangeArrowheads="1"/>
              </p:cNvSpPr>
              <p:nvPr/>
            </p:nvSpPr>
            <p:spPr bwMode="auto">
              <a:xfrm>
                <a:off x="864" y="1344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42" name="Rectangle 207"/>
              <p:cNvSpPr>
                <a:spLocks noChangeArrowheads="1"/>
              </p:cNvSpPr>
              <p:nvPr/>
            </p:nvSpPr>
            <p:spPr bwMode="auto">
              <a:xfrm>
                <a:off x="864" y="139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43" name="Rectangle 208"/>
              <p:cNvSpPr>
                <a:spLocks noChangeArrowheads="1"/>
              </p:cNvSpPr>
              <p:nvPr/>
            </p:nvSpPr>
            <p:spPr bwMode="auto">
              <a:xfrm>
                <a:off x="864" y="1440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44" name="Rectangle 209"/>
              <p:cNvSpPr>
                <a:spLocks noChangeArrowheads="1"/>
              </p:cNvSpPr>
              <p:nvPr/>
            </p:nvSpPr>
            <p:spPr bwMode="auto">
              <a:xfrm>
                <a:off x="864" y="1488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45" name="Rectangle 210"/>
              <p:cNvSpPr>
                <a:spLocks noChangeArrowheads="1"/>
              </p:cNvSpPr>
              <p:nvPr/>
            </p:nvSpPr>
            <p:spPr bwMode="auto">
              <a:xfrm>
                <a:off x="864" y="1536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46" name="Rectangle 211"/>
              <p:cNvSpPr>
                <a:spLocks noChangeArrowheads="1"/>
              </p:cNvSpPr>
              <p:nvPr/>
            </p:nvSpPr>
            <p:spPr bwMode="auto">
              <a:xfrm>
                <a:off x="864" y="1584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47" name="Rectangle 212"/>
              <p:cNvSpPr>
                <a:spLocks noChangeArrowheads="1"/>
              </p:cNvSpPr>
              <p:nvPr/>
            </p:nvSpPr>
            <p:spPr bwMode="auto">
              <a:xfrm>
                <a:off x="864" y="163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</p:grpSp>
        <p:sp>
          <p:nvSpPr>
            <p:cNvPr id="27710" name="Text Box 213"/>
            <p:cNvSpPr txBox="1">
              <a:spLocks noChangeArrowheads="1"/>
            </p:cNvSpPr>
            <p:nvPr/>
          </p:nvSpPr>
          <p:spPr bwMode="auto">
            <a:xfrm>
              <a:off x="4524" y="1344"/>
              <a:ext cx="116" cy="250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ko-KR" altLang="en-US" sz="2000">
                <a:latin typeface="Verdana" pitchFamily="34" charset="0"/>
                <a:ea typeface="굴림" pitchFamily="34" charset="-127"/>
              </a:endParaRPr>
            </a:p>
          </p:txBody>
        </p:sp>
        <p:grpSp>
          <p:nvGrpSpPr>
            <p:cNvPr id="27711" name="Group 214"/>
            <p:cNvGrpSpPr>
              <a:grpSpLocks/>
            </p:cNvGrpSpPr>
            <p:nvPr/>
          </p:nvGrpSpPr>
          <p:grpSpPr bwMode="auto">
            <a:xfrm>
              <a:off x="4800" y="768"/>
              <a:ext cx="429" cy="624"/>
              <a:chOff x="864" y="912"/>
              <a:chExt cx="528" cy="768"/>
            </a:xfrm>
          </p:grpSpPr>
          <p:sp>
            <p:nvSpPr>
              <p:cNvPr id="27716" name="Rectangle 215"/>
              <p:cNvSpPr>
                <a:spLocks noChangeArrowheads="1"/>
              </p:cNvSpPr>
              <p:nvPr/>
            </p:nvSpPr>
            <p:spPr bwMode="auto">
              <a:xfrm>
                <a:off x="864" y="91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17" name="Rectangle 216"/>
              <p:cNvSpPr>
                <a:spLocks noChangeArrowheads="1"/>
              </p:cNvSpPr>
              <p:nvPr/>
            </p:nvSpPr>
            <p:spPr bwMode="auto">
              <a:xfrm>
                <a:off x="864" y="960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18" name="Rectangle 217"/>
              <p:cNvSpPr>
                <a:spLocks noChangeArrowheads="1"/>
              </p:cNvSpPr>
              <p:nvPr/>
            </p:nvSpPr>
            <p:spPr bwMode="auto">
              <a:xfrm>
                <a:off x="864" y="1008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19" name="Rectangle 218"/>
              <p:cNvSpPr>
                <a:spLocks noChangeArrowheads="1"/>
              </p:cNvSpPr>
              <p:nvPr/>
            </p:nvSpPr>
            <p:spPr bwMode="auto">
              <a:xfrm>
                <a:off x="864" y="1056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20" name="Rectangle 219"/>
              <p:cNvSpPr>
                <a:spLocks noChangeArrowheads="1"/>
              </p:cNvSpPr>
              <p:nvPr/>
            </p:nvSpPr>
            <p:spPr bwMode="auto">
              <a:xfrm>
                <a:off x="864" y="1104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21" name="Rectangle 220"/>
              <p:cNvSpPr>
                <a:spLocks noChangeArrowheads="1"/>
              </p:cNvSpPr>
              <p:nvPr/>
            </p:nvSpPr>
            <p:spPr bwMode="auto">
              <a:xfrm>
                <a:off x="864" y="115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22" name="Rectangle 221"/>
              <p:cNvSpPr>
                <a:spLocks noChangeArrowheads="1"/>
              </p:cNvSpPr>
              <p:nvPr/>
            </p:nvSpPr>
            <p:spPr bwMode="auto">
              <a:xfrm>
                <a:off x="864" y="1200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23" name="Rectangle 222"/>
              <p:cNvSpPr>
                <a:spLocks noChangeArrowheads="1"/>
              </p:cNvSpPr>
              <p:nvPr/>
            </p:nvSpPr>
            <p:spPr bwMode="auto">
              <a:xfrm>
                <a:off x="864" y="1248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24" name="Rectangle 223"/>
              <p:cNvSpPr>
                <a:spLocks noChangeArrowheads="1"/>
              </p:cNvSpPr>
              <p:nvPr/>
            </p:nvSpPr>
            <p:spPr bwMode="auto">
              <a:xfrm>
                <a:off x="864" y="1296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25" name="Rectangle 224"/>
              <p:cNvSpPr>
                <a:spLocks noChangeArrowheads="1"/>
              </p:cNvSpPr>
              <p:nvPr/>
            </p:nvSpPr>
            <p:spPr bwMode="auto">
              <a:xfrm>
                <a:off x="864" y="1344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26" name="Rectangle 225"/>
              <p:cNvSpPr>
                <a:spLocks noChangeArrowheads="1"/>
              </p:cNvSpPr>
              <p:nvPr/>
            </p:nvSpPr>
            <p:spPr bwMode="auto">
              <a:xfrm>
                <a:off x="864" y="139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27" name="Rectangle 226"/>
              <p:cNvSpPr>
                <a:spLocks noChangeArrowheads="1"/>
              </p:cNvSpPr>
              <p:nvPr/>
            </p:nvSpPr>
            <p:spPr bwMode="auto">
              <a:xfrm>
                <a:off x="864" y="1440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28" name="Rectangle 227"/>
              <p:cNvSpPr>
                <a:spLocks noChangeArrowheads="1"/>
              </p:cNvSpPr>
              <p:nvPr/>
            </p:nvSpPr>
            <p:spPr bwMode="auto">
              <a:xfrm>
                <a:off x="864" y="1488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29" name="Rectangle 228"/>
              <p:cNvSpPr>
                <a:spLocks noChangeArrowheads="1"/>
              </p:cNvSpPr>
              <p:nvPr/>
            </p:nvSpPr>
            <p:spPr bwMode="auto">
              <a:xfrm>
                <a:off x="864" y="1536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30" name="Rectangle 229"/>
              <p:cNvSpPr>
                <a:spLocks noChangeArrowheads="1"/>
              </p:cNvSpPr>
              <p:nvPr/>
            </p:nvSpPr>
            <p:spPr bwMode="auto">
              <a:xfrm>
                <a:off x="864" y="1584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  <p:sp>
            <p:nvSpPr>
              <p:cNvPr id="27731" name="Rectangle 230"/>
              <p:cNvSpPr>
                <a:spLocks noChangeArrowheads="1"/>
              </p:cNvSpPr>
              <p:nvPr/>
            </p:nvSpPr>
            <p:spPr bwMode="auto">
              <a:xfrm>
                <a:off x="864" y="1632"/>
                <a:ext cx="528" cy="48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pt-BR"/>
              </a:p>
            </p:txBody>
          </p:sp>
        </p:grpSp>
        <p:sp>
          <p:nvSpPr>
            <p:cNvPr id="27712" name="Text Box 231"/>
            <p:cNvSpPr txBox="1">
              <a:spLocks noChangeArrowheads="1"/>
            </p:cNvSpPr>
            <p:nvPr/>
          </p:nvSpPr>
          <p:spPr bwMode="auto">
            <a:xfrm>
              <a:off x="4435" y="1344"/>
              <a:ext cx="1099" cy="250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2000">
                  <a:latin typeface="Verdana" pitchFamily="34" charset="0"/>
                  <a:ea typeface="굴림" pitchFamily="34" charset="-127"/>
                </a:rPr>
                <a:t>[VLRMAX-1]</a:t>
              </a:r>
            </a:p>
          </p:txBody>
        </p:sp>
        <p:sp>
          <p:nvSpPr>
            <p:cNvPr id="27713" name="Rectangle 232"/>
            <p:cNvSpPr>
              <a:spLocks noChangeArrowheads="1"/>
            </p:cNvSpPr>
            <p:nvPr/>
          </p:nvSpPr>
          <p:spPr bwMode="auto">
            <a:xfrm>
              <a:off x="3984" y="1728"/>
              <a:ext cx="720" cy="15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2000">
                  <a:latin typeface="Verdana" pitchFamily="34" charset="0"/>
                  <a:ea typeface="굴림" pitchFamily="34" charset="-127"/>
                </a:rPr>
                <a:t>VLR</a:t>
              </a:r>
            </a:p>
          </p:txBody>
        </p:sp>
        <p:sp>
          <p:nvSpPr>
            <p:cNvPr id="27714" name="AutoShape 233"/>
            <p:cNvSpPr>
              <a:spLocks noChangeArrowheads="1"/>
            </p:cNvSpPr>
            <p:nvPr/>
          </p:nvSpPr>
          <p:spPr bwMode="auto">
            <a:xfrm>
              <a:off x="144" y="528"/>
              <a:ext cx="5472" cy="1392"/>
            </a:xfrm>
            <a:prstGeom prst="roundRect">
              <a:avLst>
                <a:gd name="adj" fmla="val 16667"/>
              </a:avLst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27715" name="Text Box 234"/>
            <p:cNvSpPr txBox="1">
              <a:spLocks noChangeArrowheads="1"/>
            </p:cNvSpPr>
            <p:nvPr/>
          </p:nvSpPr>
          <p:spPr bwMode="auto">
            <a:xfrm>
              <a:off x="2443" y="1680"/>
              <a:ext cx="1587" cy="212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i="1">
                  <a:latin typeface="Verdana" pitchFamily="34" charset="0"/>
                  <a:ea typeface="굴림" pitchFamily="34" charset="-127"/>
                </a:rPr>
                <a:t>Vector Length Register</a:t>
              </a:r>
            </a:p>
          </p:txBody>
        </p:sp>
      </p:grpSp>
      <p:grpSp>
        <p:nvGrpSpPr>
          <p:cNvPr id="27653" name="Group 235"/>
          <p:cNvGrpSpPr>
            <a:grpSpLocks/>
          </p:cNvGrpSpPr>
          <p:nvPr/>
        </p:nvGrpSpPr>
        <p:grpSpPr bwMode="auto">
          <a:xfrm>
            <a:off x="228600" y="4648200"/>
            <a:ext cx="8686800" cy="1844675"/>
            <a:chOff x="144" y="3072"/>
            <a:chExt cx="5472" cy="1162"/>
          </a:xfrm>
        </p:grpSpPr>
        <p:sp>
          <p:nvSpPr>
            <p:cNvPr id="27654" name="Rectangle 236"/>
            <p:cNvSpPr>
              <a:spLocks noChangeArrowheads="1"/>
            </p:cNvSpPr>
            <p:nvPr/>
          </p:nvSpPr>
          <p:spPr bwMode="auto">
            <a:xfrm>
              <a:off x="2784" y="3360"/>
              <a:ext cx="2592" cy="4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27655" name="Rectangle 237"/>
            <p:cNvSpPr>
              <a:spLocks noChangeArrowheads="1"/>
            </p:cNvSpPr>
            <p:nvPr/>
          </p:nvSpPr>
          <p:spPr bwMode="auto">
            <a:xfrm>
              <a:off x="2784" y="3360"/>
              <a:ext cx="432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27656" name="Rectangle 238"/>
            <p:cNvSpPr>
              <a:spLocks noChangeArrowheads="1"/>
            </p:cNvSpPr>
            <p:nvPr/>
          </p:nvSpPr>
          <p:spPr bwMode="auto">
            <a:xfrm>
              <a:off x="3216" y="3360"/>
              <a:ext cx="432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27657" name="Rectangle 239"/>
            <p:cNvSpPr>
              <a:spLocks noChangeArrowheads="1"/>
            </p:cNvSpPr>
            <p:nvPr/>
          </p:nvSpPr>
          <p:spPr bwMode="auto">
            <a:xfrm>
              <a:off x="3648" y="3360"/>
              <a:ext cx="432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27658" name="Rectangle 240"/>
            <p:cNvSpPr>
              <a:spLocks noChangeArrowheads="1"/>
            </p:cNvSpPr>
            <p:nvPr/>
          </p:nvSpPr>
          <p:spPr bwMode="auto">
            <a:xfrm>
              <a:off x="4080" y="3360"/>
              <a:ext cx="432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27659" name="Rectangle 241"/>
            <p:cNvSpPr>
              <a:spLocks noChangeArrowheads="1"/>
            </p:cNvSpPr>
            <p:nvPr/>
          </p:nvSpPr>
          <p:spPr bwMode="auto">
            <a:xfrm>
              <a:off x="4512" y="3360"/>
              <a:ext cx="432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27660" name="Rectangle 242"/>
            <p:cNvSpPr>
              <a:spLocks noChangeArrowheads="1"/>
            </p:cNvSpPr>
            <p:nvPr/>
          </p:nvSpPr>
          <p:spPr bwMode="auto">
            <a:xfrm>
              <a:off x="4944" y="3360"/>
              <a:ext cx="432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27661" name="Rectangle 243"/>
            <p:cNvSpPr>
              <a:spLocks noChangeArrowheads="1"/>
            </p:cNvSpPr>
            <p:nvPr/>
          </p:nvSpPr>
          <p:spPr bwMode="auto">
            <a:xfrm>
              <a:off x="624" y="3840"/>
              <a:ext cx="432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27662" name="Rectangle 244"/>
            <p:cNvSpPr>
              <a:spLocks noChangeArrowheads="1"/>
            </p:cNvSpPr>
            <p:nvPr/>
          </p:nvSpPr>
          <p:spPr bwMode="auto">
            <a:xfrm>
              <a:off x="1056" y="3840"/>
              <a:ext cx="432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27663" name="Rectangle 245"/>
            <p:cNvSpPr>
              <a:spLocks noChangeArrowheads="1"/>
            </p:cNvSpPr>
            <p:nvPr/>
          </p:nvSpPr>
          <p:spPr bwMode="auto">
            <a:xfrm>
              <a:off x="1488" y="3840"/>
              <a:ext cx="432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27664" name="Rectangle 246"/>
            <p:cNvSpPr>
              <a:spLocks noChangeArrowheads="1"/>
            </p:cNvSpPr>
            <p:nvPr/>
          </p:nvSpPr>
          <p:spPr bwMode="auto">
            <a:xfrm>
              <a:off x="1920" y="3840"/>
              <a:ext cx="432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27665" name="Rectangle 247"/>
            <p:cNvSpPr>
              <a:spLocks noChangeArrowheads="1"/>
            </p:cNvSpPr>
            <p:nvPr/>
          </p:nvSpPr>
          <p:spPr bwMode="auto">
            <a:xfrm>
              <a:off x="2352" y="3840"/>
              <a:ext cx="432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27666" name="Rectangle 248"/>
            <p:cNvSpPr>
              <a:spLocks noChangeArrowheads="1"/>
            </p:cNvSpPr>
            <p:nvPr/>
          </p:nvSpPr>
          <p:spPr bwMode="auto">
            <a:xfrm>
              <a:off x="2784" y="3840"/>
              <a:ext cx="432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27667" name="Rectangle 249"/>
            <p:cNvSpPr>
              <a:spLocks noChangeArrowheads="1"/>
            </p:cNvSpPr>
            <p:nvPr/>
          </p:nvSpPr>
          <p:spPr bwMode="auto">
            <a:xfrm>
              <a:off x="3216" y="3840"/>
              <a:ext cx="432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27668" name="Rectangle 250"/>
            <p:cNvSpPr>
              <a:spLocks noChangeArrowheads="1"/>
            </p:cNvSpPr>
            <p:nvPr/>
          </p:nvSpPr>
          <p:spPr bwMode="auto">
            <a:xfrm>
              <a:off x="3648" y="3840"/>
              <a:ext cx="432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27669" name="Rectangle 251"/>
            <p:cNvSpPr>
              <a:spLocks noChangeArrowheads="1"/>
            </p:cNvSpPr>
            <p:nvPr/>
          </p:nvSpPr>
          <p:spPr bwMode="auto">
            <a:xfrm>
              <a:off x="4080" y="3840"/>
              <a:ext cx="432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27670" name="Rectangle 252"/>
            <p:cNvSpPr>
              <a:spLocks noChangeArrowheads="1"/>
            </p:cNvSpPr>
            <p:nvPr/>
          </p:nvSpPr>
          <p:spPr bwMode="auto">
            <a:xfrm>
              <a:off x="4512" y="3840"/>
              <a:ext cx="432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27671" name="Rectangle 253"/>
            <p:cNvSpPr>
              <a:spLocks noChangeArrowheads="1"/>
            </p:cNvSpPr>
            <p:nvPr/>
          </p:nvSpPr>
          <p:spPr bwMode="auto">
            <a:xfrm>
              <a:off x="4944" y="3840"/>
              <a:ext cx="432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27672" name="Line 254"/>
            <p:cNvSpPr>
              <a:spLocks noChangeShapeType="1"/>
            </p:cNvSpPr>
            <p:nvPr/>
          </p:nvSpPr>
          <p:spPr bwMode="auto">
            <a:xfrm flipV="1">
              <a:off x="864" y="3408"/>
              <a:ext cx="2160" cy="432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spAutoFit/>
            </a:bodyPr>
            <a:lstStyle/>
            <a:p>
              <a:endParaRPr lang="pt-BR"/>
            </a:p>
          </p:txBody>
        </p:sp>
        <p:sp>
          <p:nvSpPr>
            <p:cNvPr id="27673" name="Line 255"/>
            <p:cNvSpPr>
              <a:spLocks noChangeShapeType="1"/>
            </p:cNvSpPr>
            <p:nvPr/>
          </p:nvSpPr>
          <p:spPr bwMode="auto">
            <a:xfrm flipV="1">
              <a:off x="1728" y="3408"/>
              <a:ext cx="1680" cy="432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spAutoFit/>
            </a:bodyPr>
            <a:lstStyle/>
            <a:p>
              <a:endParaRPr lang="pt-BR"/>
            </a:p>
          </p:txBody>
        </p:sp>
        <p:sp>
          <p:nvSpPr>
            <p:cNvPr id="27674" name="Line 256"/>
            <p:cNvSpPr>
              <a:spLocks noChangeShapeType="1"/>
            </p:cNvSpPr>
            <p:nvPr/>
          </p:nvSpPr>
          <p:spPr bwMode="auto">
            <a:xfrm flipV="1">
              <a:off x="2592" y="3408"/>
              <a:ext cx="1296" cy="432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spAutoFit/>
            </a:bodyPr>
            <a:lstStyle/>
            <a:p>
              <a:endParaRPr lang="pt-BR"/>
            </a:p>
          </p:txBody>
        </p:sp>
        <p:sp>
          <p:nvSpPr>
            <p:cNvPr id="27675" name="Line 257"/>
            <p:cNvSpPr>
              <a:spLocks noChangeShapeType="1"/>
            </p:cNvSpPr>
            <p:nvPr/>
          </p:nvSpPr>
          <p:spPr bwMode="auto">
            <a:xfrm flipV="1">
              <a:off x="3408" y="3408"/>
              <a:ext cx="864" cy="432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spAutoFit/>
            </a:bodyPr>
            <a:lstStyle/>
            <a:p>
              <a:endParaRPr lang="pt-BR"/>
            </a:p>
          </p:txBody>
        </p:sp>
        <p:sp>
          <p:nvSpPr>
            <p:cNvPr id="27676" name="Line 258"/>
            <p:cNvSpPr>
              <a:spLocks noChangeShapeType="1"/>
            </p:cNvSpPr>
            <p:nvPr/>
          </p:nvSpPr>
          <p:spPr bwMode="auto">
            <a:xfrm flipV="1">
              <a:off x="4272" y="3408"/>
              <a:ext cx="432" cy="432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spAutoFit/>
            </a:bodyPr>
            <a:lstStyle/>
            <a:p>
              <a:endParaRPr lang="pt-BR"/>
            </a:p>
          </p:txBody>
        </p:sp>
        <p:sp>
          <p:nvSpPr>
            <p:cNvPr id="27677" name="Line 259"/>
            <p:cNvSpPr>
              <a:spLocks noChangeShapeType="1"/>
            </p:cNvSpPr>
            <p:nvPr/>
          </p:nvSpPr>
          <p:spPr bwMode="auto">
            <a:xfrm flipV="1">
              <a:off x="5136" y="3408"/>
              <a:ext cx="0" cy="432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spAutoFit/>
            </a:bodyPr>
            <a:lstStyle/>
            <a:p>
              <a:endParaRPr lang="pt-BR"/>
            </a:p>
          </p:txBody>
        </p:sp>
        <p:sp>
          <p:nvSpPr>
            <p:cNvPr id="27678" name="Text Box 260"/>
            <p:cNvSpPr txBox="1">
              <a:spLocks noChangeArrowheads="1"/>
            </p:cNvSpPr>
            <p:nvPr/>
          </p:nvSpPr>
          <p:spPr bwMode="auto">
            <a:xfrm>
              <a:off x="2486" y="3216"/>
              <a:ext cx="312" cy="250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2000">
                  <a:latin typeface="Verdana" pitchFamily="34" charset="0"/>
                  <a:ea typeface="굴림" pitchFamily="34" charset="-127"/>
                </a:rPr>
                <a:t>v1</a:t>
              </a:r>
            </a:p>
          </p:txBody>
        </p:sp>
        <p:sp>
          <p:nvSpPr>
            <p:cNvPr id="27679" name="Text Box 261"/>
            <p:cNvSpPr txBox="1">
              <a:spLocks noChangeArrowheads="1"/>
            </p:cNvSpPr>
            <p:nvPr/>
          </p:nvSpPr>
          <p:spPr bwMode="auto">
            <a:xfrm>
              <a:off x="240" y="3072"/>
              <a:ext cx="1680" cy="653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2000">
                  <a:latin typeface="Verdana" pitchFamily="34" charset="0"/>
                  <a:ea typeface="굴림" pitchFamily="34" charset="-127"/>
                </a:rPr>
                <a:t>Vector Load and Store Instructions</a:t>
              </a:r>
            </a:p>
            <a:p>
              <a:pPr algn="ctr" eaLnBrk="0" hangingPunct="0">
                <a:lnSpc>
                  <a:spcPct val="60000"/>
                </a:lnSpc>
                <a:spcBef>
                  <a:spcPct val="50000"/>
                </a:spcBef>
              </a:pPr>
              <a:r>
                <a:rPr lang="en-US" altLang="ko-KR" sz="2000">
                  <a:latin typeface="Verdana" pitchFamily="34" charset="0"/>
                  <a:ea typeface="굴림" pitchFamily="34" charset="-127"/>
                </a:rPr>
                <a:t>LV v1, r1, r2</a:t>
              </a:r>
            </a:p>
          </p:txBody>
        </p:sp>
        <p:sp>
          <p:nvSpPr>
            <p:cNvPr id="27680" name="Line 262"/>
            <p:cNvSpPr>
              <a:spLocks noChangeShapeType="1"/>
            </p:cNvSpPr>
            <p:nvPr/>
          </p:nvSpPr>
          <p:spPr bwMode="auto">
            <a:xfrm flipV="1">
              <a:off x="624" y="3888"/>
              <a:ext cx="0" cy="144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pt-BR"/>
            </a:p>
          </p:txBody>
        </p:sp>
        <p:sp>
          <p:nvSpPr>
            <p:cNvPr id="27681" name="Text Box 263"/>
            <p:cNvSpPr txBox="1">
              <a:spLocks noChangeArrowheads="1"/>
            </p:cNvSpPr>
            <p:nvPr/>
          </p:nvSpPr>
          <p:spPr bwMode="auto">
            <a:xfrm>
              <a:off x="313" y="3984"/>
              <a:ext cx="785" cy="250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2000">
                  <a:latin typeface="Verdana" pitchFamily="34" charset="0"/>
                  <a:ea typeface="굴림" pitchFamily="34" charset="-127"/>
                </a:rPr>
                <a:t>Base, r1</a:t>
              </a:r>
            </a:p>
          </p:txBody>
        </p:sp>
        <p:sp>
          <p:nvSpPr>
            <p:cNvPr id="27682" name="Line 264"/>
            <p:cNvSpPr>
              <a:spLocks noChangeShapeType="1"/>
            </p:cNvSpPr>
            <p:nvPr/>
          </p:nvSpPr>
          <p:spPr bwMode="auto">
            <a:xfrm>
              <a:off x="1488" y="3936"/>
              <a:ext cx="0" cy="144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pt-BR"/>
            </a:p>
          </p:txBody>
        </p:sp>
        <p:sp>
          <p:nvSpPr>
            <p:cNvPr id="27683" name="Line 265"/>
            <p:cNvSpPr>
              <a:spLocks noChangeShapeType="1"/>
            </p:cNvSpPr>
            <p:nvPr/>
          </p:nvSpPr>
          <p:spPr bwMode="auto">
            <a:xfrm>
              <a:off x="2352" y="3936"/>
              <a:ext cx="0" cy="144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pt-BR"/>
            </a:p>
          </p:txBody>
        </p:sp>
        <p:sp>
          <p:nvSpPr>
            <p:cNvPr id="27684" name="Line 266"/>
            <p:cNvSpPr>
              <a:spLocks noChangeShapeType="1"/>
            </p:cNvSpPr>
            <p:nvPr/>
          </p:nvSpPr>
          <p:spPr bwMode="auto">
            <a:xfrm>
              <a:off x="1488" y="3984"/>
              <a:ext cx="864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pt-BR"/>
            </a:p>
          </p:txBody>
        </p:sp>
        <p:sp>
          <p:nvSpPr>
            <p:cNvPr id="27685" name="Text Box 267"/>
            <p:cNvSpPr txBox="1">
              <a:spLocks noChangeArrowheads="1"/>
            </p:cNvSpPr>
            <p:nvPr/>
          </p:nvSpPr>
          <p:spPr bwMode="auto">
            <a:xfrm>
              <a:off x="1501" y="3984"/>
              <a:ext cx="880" cy="250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2000">
                  <a:latin typeface="Verdana" pitchFamily="34" charset="0"/>
                  <a:ea typeface="굴림" pitchFamily="34" charset="-127"/>
                </a:rPr>
                <a:t>Stride, r2</a:t>
              </a:r>
            </a:p>
          </p:txBody>
        </p:sp>
        <p:sp>
          <p:nvSpPr>
            <p:cNvPr id="27686" name="AutoShape 268"/>
            <p:cNvSpPr>
              <a:spLocks noChangeArrowheads="1"/>
            </p:cNvSpPr>
            <p:nvPr/>
          </p:nvSpPr>
          <p:spPr bwMode="auto">
            <a:xfrm>
              <a:off x="144" y="3072"/>
              <a:ext cx="5472" cy="1152"/>
            </a:xfrm>
            <a:prstGeom prst="roundRect">
              <a:avLst>
                <a:gd name="adj" fmla="val 16667"/>
              </a:avLst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27687" name="Text Box 269"/>
            <p:cNvSpPr txBox="1">
              <a:spLocks noChangeArrowheads="1"/>
            </p:cNvSpPr>
            <p:nvPr/>
          </p:nvSpPr>
          <p:spPr bwMode="auto">
            <a:xfrm>
              <a:off x="3442" y="3888"/>
              <a:ext cx="697" cy="231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800" i="1">
                  <a:latin typeface="Verdana" pitchFamily="34" charset="0"/>
                  <a:ea typeface="굴림" pitchFamily="34" charset="-127"/>
                </a:rPr>
                <a:t>Memory</a:t>
              </a:r>
            </a:p>
          </p:txBody>
        </p:sp>
        <p:sp>
          <p:nvSpPr>
            <p:cNvPr id="27688" name="Rectangle 270"/>
            <p:cNvSpPr>
              <a:spLocks noChangeArrowheads="1"/>
            </p:cNvSpPr>
            <p:nvPr/>
          </p:nvSpPr>
          <p:spPr bwMode="auto">
            <a:xfrm>
              <a:off x="192" y="3840"/>
              <a:ext cx="432" cy="48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27689" name="Text Box 271"/>
            <p:cNvSpPr txBox="1">
              <a:spLocks noChangeArrowheads="1"/>
            </p:cNvSpPr>
            <p:nvPr/>
          </p:nvSpPr>
          <p:spPr bwMode="auto">
            <a:xfrm>
              <a:off x="3273" y="3120"/>
              <a:ext cx="1225" cy="231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ko-KR" sz="1800" i="1">
                  <a:latin typeface="Verdana" pitchFamily="34" charset="0"/>
                  <a:ea typeface="굴림" pitchFamily="34" charset="-127"/>
                </a:rPr>
                <a:t>Vector Register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6553200" y="6400800"/>
            <a:ext cx="1905000" cy="292100"/>
          </a:xfrm>
          <a:noFill/>
        </p:spPr>
        <p:txBody>
          <a:bodyPr/>
          <a:lstStyle/>
          <a:p>
            <a:fld id="{56CA7F09-42FC-4FA8-AA1D-FEB16D243B4B}" type="slidenum">
              <a:rPr lang="en-US" smtClean="0">
                <a:latin typeface="Times New Roman" pitchFamily="18" charset="0"/>
                <a:cs typeface="Arial" charset="0"/>
              </a:rPr>
              <a:pPr/>
              <a:t>8</a:t>
            </a:fld>
            <a:endParaRPr lang="en-US" b="0" smtClean="0">
              <a:solidFill>
                <a:srgbClr val="FBBA03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228600"/>
            <a:ext cx="7162800" cy="1143000"/>
          </a:xfrm>
        </p:spPr>
        <p:txBody>
          <a:bodyPr/>
          <a:lstStyle/>
          <a:p>
            <a:r>
              <a:rPr lang="en-US" altLang="ko-KR" sz="2800" smtClean="0">
                <a:ea typeface="굴림" pitchFamily="34" charset="-127"/>
              </a:rPr>
              <a:t>Vector Code Example</a:t>
            </a:r>
          </a:p>
        </p:txBody>
      </p:sp>
      <p:grpSp>
        <p:nvGrpSpPr>
          <p:cNvPr id="29699" name="Group 3"/>
          <p:cNvGrpSpPr>
            <a:grpSpLocks/>
          </p:cNvGrpSpPr>
          <p:nvPr/>
        </p:nvGrpSpPr>
        <p:grpSpPr bwMode="auto">
          <a:xfrm>
            <a:off x="3352800" y="1600200"/>
            <a:ext cx="2743200" cy="4038600"/>
            <a:chOff x="2112" y="1008"/>
            <a:chExt cx="1728" cy="2544"/>
          </a:xfrm>
        </p:grpSpPr>
        <p:sp>
          <p:nvSpPr>
            <p:cNvPr id="29710" name="Rectangle 4"/>
            <p:cNvSpPr>
              <a:spLocks noChangeArrowheads="1"/>
            </p:cNvSpPr>
            <p:nvPr/>
          </p:nvSpPr>
          <p:spPr bwMode="auto">
            <a:xfrm>
              <a:off x="2112" y="1008"/>
              <a:ext cx="1728" cy="2544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29711" name="Text Box 5"/>
            <p:cNvSpPr txBox="1">
              <a:spLocks noChangeArrowheads="1"/>
            </p:cNvSpPr>
            <p:nvPr/>
          </p:nvSpPr>
          <p:spPr bwMode="auto">
            <a:xfrm>
              <a:off x="2112" y="1056"/>
              <a:ext cx="1671" cy="246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>
                <a:lnSpc>
                  <a:spcPct val="70000"/>
                </a:lnSpc>
                <a:spcBef>
                  <a:spcPct val="50000"/>
                </a:spcBef>
              </a:pPr>
              <a:r>
                <a:rPr lang="en-US" altLang="ko-KR" sz="1800" b="1">
                  <a:latin typeface="Courier New" pitchFamily="49" charset="0"/>
                  <a:ea typeface="굴림" pitchFamily="34" charset="-127"/>
                </a:rPr>
                <a:t># Scalar Code</a:t>
              </a:r>
            </a:p>
            <a:p>
              <a:pPr eaLnBrk="0" hangingPunct="0">
                <a:lnSpc>
                  <a:spcPct val="70000"/>
                </a:lnSpc>
                <a:spcBef>
                  <a:spcPct val="50000"/>
                </a:spcBef>
              </a:pPr>
              <a:r>
                <a:rPr lang="en-US" altLang="ko-KR" sz="1800" b="1">
                  <a:latin typeface="Courier New" pitchFamily="49" charset="0"/>
                  <a:ea typeface="굴림" pitchFamily="34" charset="-127"/>
                </a:rPr>
                <a:t>  LI R4, 64</a:t>
              </a:r>
            </a:p>
            <a:p>
              <a:pPr eaLnBrk="0" hangingPunct="0">
                <a:lnSpc>
                  <a:spcPct val="70000"/>
                </a:lnSpc>
                <a:spcBef>
                  <a:spcPct val="50000"/>
                </a:spcBef>
              </a:pPr>
              <a:r>
                <a:rPr lang="en-US" altLang="ko-KR" sz="1800" b="1">
                  <a:latin typeface="Courier New" pitchFamily="49" charset="0"/>
                  <a:ea typeface="굴림" pitchFamily="34" charset="-127"/>
                </a:rPr>
                <a:t>loop:</a:t>
              </a:r>
            </a:p>
            <a:p>
              <a:pPr eaLnBrk="0" hangingPunct="0">
                <a:lnSpc>
                  <a:spcPct val="70000"/>
                </a:lnSpc>
                <a:spcBef>
                  <a:spcPct val="50000"/>
                </a:spcBef>
              </a:pPr>
              <a:r>
                <a:rPr lang="en-US" altLang="ko-KR" sz="1800" b="1">
                  <a:latin typeface="Courier New" pitchFamily="49" charset="0"/>
                  <a:ea typeface="굴림" pitchFamily="34" charset="-127"/>
                </a:rPr>
                <a:t>  L.D F0, 0(R1)</a:t>
              </a:r>
            </a:p>
            <a:p>
              <a:pPr eaLnBrk="0" hangingPunct="0">
                <a:lnSpc>
                  <a:spcPct val="70000"/>
                </a:lnSpc>
                <a:spcBef>
                  <a:spcPct val="50000"/>
                </a:spcBef>
              </a:pPr>
              <a:r>
                <a:rPr lang="en-US" altLang="ko-KR" sz="1800" b="1">
                  <a:latin typeface="Courier New" pitchFamily="49" charset="0"/>
                  <a:ea typeface="굴림" pitchFamily="34" charset="-127"/>
                </a:rPr>
                <a:t>  L.D F2, 0(R2)</a:t>
              </a:r>
            </a:p>
            <a:p>
              <a:pPr eaLnBrk="0" hangingPunct="0">
                <a:lnSpc>
                  <a:spcPct val="70000"/>
                </a:lnSpc>
                <a:spcBef>
                  <a:spcPct val="50000"/>
                </a:spcBef>
              </a:pPr>
              <a:r>
                <a:rPr lang="en-US" altLang="ko-KR" sz="1800" b="1">
                  <a:latin typeface="Courier New" pitchFamily="49" charset="0"/>
                  <a:ea typeface="굴림" pitchFamily="34" charset="-127"/>
                </a:rPr>
                <a:t>  ADD.D F4, F2, F0</a:t>
              </a:r>
            </a:p>
            <a:p>
              <a:pPr eaLnBrk="0" hangingPunct="0">
                <a:lnSpc>
                  <a:spcPct val="70000"/>
                </a:lnSpc>
                <a:spcBef>
                  <a:spcPct val="50000"/>
                </a:spcBef>
              </a:pPr>
              <a:r>
                <a:rPr lang="en-US" altLang="ko-KR" sz="1800" b="1">
                  <a:latin typeface="Courier New" pitchFamily="49" charset="0"/>
                  <a:ea typeface="굴림" pitchFamily="34" charset="-127"/>
                </a:rPr>
                <a:t>  S.D F4, 0(R3)</a:t>
              </a:r>
            </a:p>
            <a:p>
              <a:pPr eaLnBrk="0" hangingPunct="0">
                <a:lnSpc>
                  <a:spcPct val="70000"/>
                </a:lnSpc>
                <a:spcBef>
                  <a:spcPct val="50000"/>
                </a:spcBef>
              </a:pPr>
              <a:r>
                <a:rPr lang="en-US" altLang="ko-KR" sz="1800" b="1">
                  <a:latin typeface="Courier New" pitchFamily="49" charset="0"/>
                  <a:ea typeface="굴림" pitchFamily="34" charset="-127"/>
                </a:rPr>
                <a:t>  DADDIU R1, 8</a:t>
              </a:r>
            </a:p>
            <a:p>
              <a:pPr eaLnBrk="0" hangingPunct="0">
                <a:lnSpc>
                  <a:spcPct val="70000"/>
                </a:lnSpc>
                <a:spcBef>
                  <a:spcPct val="50000"/>
                </a:spcBef>
              </a:pPr>
              <a:r>
                <a:rPr lang="en-US" altLang="ko-KR" sz="1800" b="1">
                  <a:latin typeface="Courier New" pitchFamily="49" charset="0"/>
                  <a:ea typeface="굴림" pitchFamily="34" charset="-127"/>
                </a:rPr>
                <a:t>  DADDIU R2, 8</a:t>
              </a:r>
            </a:p>
            <a:p>
              <a:pPr eaLnBrk="0" hangingPunct="0">
                <a:lnSpc>
                  <a:spcPct val="70000"/>
                </a:lnSpc>
                <a:spcBef>
                  <a:spcPct val="50000"/>
                </a:spcBef>
              </a:pPr>
              <a:r>
                <a:rPr lang="en-US" altLang="ko-KR" sz="1800" b="1">
                  <a:latin typeface="Courier New" pitchFamily="49" charset="0"/>
                  <a:ea typeface="굴림" pitchFamily="34" charset="-127"/>
                </a:rPr>
                <a:t>  DADDIU R3, 8</a:t>
              </a:r>
            </a:p>
            <a:p>
              <a:pPr eaLnBrk="0" hangingPunct="0">
                <a:lnSpc>
                  <a:spcPct val="70000"/>
                </a:lnSpc>
                <a:spcBef>
                  <a:spcPct val="50000"/>
                </a:spcBef>
              </a:pPr>
              <a:r>
                <a:rPr lang="en-US" altLang="ko-KR" sz="1800" b="1">
                  <a:latin typeface="Courier New" pitchFamily="49" charset="0"/>
                  <a:ea typeface="굴림" pitchFamily="34" charset="-127"/>
                </a:rPr>
                <a:t>  DSUBIU R4, 1</a:t>
              </a:r>
            </a:p>
            <a:p>
              <a:pPr eaLnBrk="0" hangingPunct="0">
                <a:lnSpc>
                  <a:spcPct val="70000"/>
                </a:lnSpc>
                <a:spcBef>
                  <a:spcPct val="50000"/>
                </a:spcBef>
              </a:pPr>
              <a:r>
                <a:rPr lang="en-US" altLang="ko-KR" sz="1800" b="1">
                  <a:latin typeface="Courier New" pitchFamily="49" charset="0"/>
                  <a:ea typeface="굴림" pitchFamily="34" charset="-127"/>
                </a:rPr>
                <a:t>  BNEZ R4, loop</a:t>
              </a:r>
            </a:p>
          </p:txBody>
        </p:sp>
      </p:grpSp>
      <p:grpSp>
        <p:nvGrpSpPr>
          <p:cNvPr id="29700" name="Group 6"/>
          <p:cNvGrpSpPr>
            <a:grpSpLocks/>
          </p:cNvGrpSpPr>
          <p:nvPr/>
        </p:nvGrpSpPr>
        <p:grpSpPr bwMode="auto">
          <a:xfrm>
            <a:off x="6019800" y="1600200"/>
            <a:ext cx="2790825" cy="4038600"/>
            <a:chOff x="3792" y="1008"/>
            <a:chExt cx="1758" cy="2544"/>
          </a:xfrm>
        </p:grpSpPr>
        <p:sp>
          <p:nvSpPr>
            <p:cNvPr id="29708" name="Rectangle 7"/>
            <p:cNvSpPr>
              <a:spLocks noChangeArrowheads="1"/>
            </p:cNvSpPr>
            <p:nvPr/>
          </p:nvSpPr>
          <p:spPr bwMode="auto">
            <a:xfrm>
              <a:off x="3840" y="1008"/>
              <a:ext cx="1680" cy="2544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29709" name="Text Box 8"/>
            <p:cNvSpPr txBox="1">
              <a:spLocks noChangeArrowheads="1"/>
            </p:cNvSpPr>
            <p:nvPr/>
          </p:nvSpPr>
          <p:spPr bwMode="auto">
            <a:xfrm>
              <a:off x="3792" y="1056"/>
              <a:ext cx="1758" cy="121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>
                <a:lnSpc>
                  <a:spcPct val="70000"/>
                </a:lnSpc>
                <a:spcBef>
                  <a:spcPct val="50000"/>
                </a:spcBef>
              </a:pPr>
              <a:r>
                <a:rPr lang="en-US" altLang="ko-KR" sz="1800" b="1">
                  <a:latin typeface="Courier New" pitchFamily="49" charset="0"/>
                  <a:ea typeface="굴림" pitchFamily="34" charset="-127"/>
                </a:rPr>
                <a:t># Vector Code</a:t>
              </a:r>
            </a:p>
            <a:p>
              <a:pPr eaLnBrk="0" hangingPunct="0">
                <a:lnSpc>
                  <a:spcPct val="70000"/>
                </a:lnSpc>
                <a:spcBef>
                  <a:spcPct val="50000"/>
                </a:spcBef>
              </a:pPr>
              <a:r>
                <a:rPr lang="en-US" altLang="ko-KR" sz="1800" b="1">
                  <a:latin typeface="Courier New" pitchFamily="49" charset="0"/>
                  <a:ea typeface="굴림" pitchFamily="34" charset="-127"/>
                </a:rPr>
                <a:t>  LI VLR, 64 </a:t>
              </a:r>
            </a:p>
            <a:p>
              <a:pPr eaLnBrk="0" hangingPunct="0">
                <a:lnSpc>
                  <a:spcPct val="70000"/>
                </a:lnSpc>
                <a:spcBef>
                  <a:spcPct val="50000"/>
                </a:spcBef>
              </a:pPr>
              <a:r>
                <a:rPr lang="en-US" altLang="ko-KR" sz="1800" b="1">
                  <a:latin typeface="Courier New" pitchFamily="49" charset="0"/>
                  <a:ea typeface="굴림" pitchFamily="34" charset="-127"/>
                </a:rPr>
                <a:t>  LV V1, R1</a:t>
              </a:r>
            </a:p>
            <a:p>
              <a:pPr eaLnBrk="0" hangingPunct="0">
                <a:lnSpc>
                  <a:spcPct val="70000"/>
                </a:lnSpc>
                <a:spcBef>
                  <a:spcPct val="50000"/>
                </a:spcBef>
              </a:pPr>
              <a:r>
                <a:rPr lang="en-US" altLang="ko-KR" sz="1800" b="1">
                  <a:latin typeface="Courier New" pitchFamily="49" charset="0"/>
                  <a:ea typeface="굴림" pitchFamily="34" charset="-127"/>
                </a:rPr>
                <a:t>  LV V2, R2</a:t>
              </a:r>
            </a:p>
            <a:p>
              <a:pPr eaLnBrk="0" hangingPunct="0">
                <a:lnSpc>
                  <a:spcPct val="70000"/>
                </a:lnSpc>
                <a:spcBef>
                  <a:spcPct val="50000"/>
                </a:spcBef>
              </a:pPr>
              <a:r>
                <a:rPr lang="en-US" altLang="ko-KR" sz="1800" b="1">
                  <a:latin typeface="Courier New" pitchFamily="49" charset="0"/>
                  <a:ea typeface="굴림" pitchFamily="34" charset="-127"/>
                </a:rPr>
                <a:t>  ADDV.D V3, V1, V2</a:t>
              </a:r>
            </a:p>
            <a:p>
              <a:pPr eaLnBrk="0" hangingPunct="0">
                <a:lnSpc>
                  <a:spcPct val="70000"/>
                </a:lnSpc>
                <a:spcBef>
                  <a:spcPct val="50000"/>
                </a:spcBef>
              </a:pPr>
              <a:r>
                <a:rPr lang="en-US" altLang="ko-KR" sz="1800" b="1">
                  <a:latin typeface="Courier New" pitchFamily="49" charset="0"/>
                  <a:ea typeface="굴림" pitchFamily="34" charset="-127"/>
                </a:rPr>
                <a:t>  SV V3, R3</a:t>
              </a:r>
            </a:p>
          </p:txBody>
        </p:sp>
      </p:grpSp>
      <p:grpSp>
        <p:nvGrpSpPr>
          <p:cNvPr id="29701" name="Group 9"/>
          <p:cNvGrpSpPr>
            <a:grpSpLocks/>
          </p:cNvGrpSpPr>
          <p:nvPr/>
        </p:nvGrpSpPr>
        <p:grpSpPr bwMode="auto">
          <a:xfrm>
            <a:off x="381000" y="1600200"/>
            <a:ext cx="3065463" cy="4038600"/>
            <a:chOff x="240" y="1008"/>
            <a:chExt cx="1931" cy="2544"/>
          </a:xfrm>
        </p:grpSpPr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240" y="1008"/>
              <a:ext cx="1872" cy="2544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endParaRPr lang="pt-BR"/>
            </a:p>
          </p:txBody>
        </p:sp>
        <p:sp>
          <p:nvSpPr>
            <p:cNvPr id="29707" name="Text Box 11"/>
            <p:cNvSpPr txBox="1">
              <a:spLocks noChangeArrowheads="1"/>
            </p:cNvSpPr>
            <p:nvPr/>
          </p:nvSpPr>
          <p:spPr bwMode="auto">
            <a:xfrm>
              <a:off x="240" y="1104"/>
              <a:ext cx="1931" cy="59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>
                <a:lnSpc>
                  <a:spcPct val="70000"/>
                </a:lnSpc>
                <a:spcBef>
                  <a:spcPct val="50000"/>
                </a:spcBef>
              </a:pPr>
              <a:r>
                <a:rPr lang="en-US" altLang="ko-KR" sz="1800" b="1">
                  <a:latin typeface="Courier New" pitchFamily="49" charset="0"/>
                  <a:ea typeface="굴림" pitchFamily="34" charset="-127"/>
                </a:rPr>
                <a:t># C code</a:t>
              </a:r>
            </a:p>
            <a:p>
              <a:pPr eaLnBrk="0" hangingPunct="0">
                <a:lnSpc>
                  <a:spcPct val="70000"/>
                </a:lnSpc>
                <a:spcBef>
                  <a:spcPct val="50000"/>
                </a:spcBef>
              </a:pPr>
              <a:r>
                <a:rPr lang="en-US" altLang="ko-KR" sz="1800" b="1">
                  <a:latin typeface="Courier New" pitchFamily="49" charset="0"/>
                  <a:ea typeface="굴림" pitchFamily="34" charset="-127"/>
                </a:rPr>
                <a:t>for (i=0; i&lt;64; i++)</a:t>
              </a:r>
            </a:p>
            <a:p>
              <a:pPr eaLnBrk="0" hangingPunct="0">
                <a:lnSpc>
                  <a:spcPct val="70000"/>
                </a:lnSpc>
                <a:spcBef>
                  <a:spcPct val="50000"/>
                </a:spcBef>
              </a:pPr>
              <a:r>
                <a:rPr lang="en-US" altLang="ko-KR" sz="1800" b="1">
                  <a:latin typeface="Courier New" pitchFamily="49" charset="0"/>
                  <a:ea typeface="굴림" pitchFamily="34" charset="-127"/>
                </a:rPr>
                <a:t>  C[i] = A[i] + B[i];</a:t>
              </a:r>
            </a:p>
          </p:txBody>
        </p:sp>
      </p:grpSp>
      <p:sp>
        <p:nvSpPr>
          <p:cNvPr id="29702" name="Text Box 13"/>
          <p:cNvSpPr txBox="1">
            <a:spLocks noChangeArrowheads="1"/>
          </p:cNvSpPr>
          <p:nvPr/>
        </p:nvSpPr>
        <p:spPr bwMode="auto">
          <a:xfrm rot="10800000">
            <a:off x="0" y="6324600"/>
            <a:ext cx="59420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10800000"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hlink"/>
                </a:solidFill>
              </a:rPr>
              <a:t>De </a:t>
            </a:r>
            <a:r>
              <a:rPr lang="en-US" i="1">
                <a:solidFill>
                  <a:schemeClr val="hlink"/>
                </a:solidFill>
              </a:rPr>
              <a:t>loop:</a:t>
            </a:r>
            <a:r>
              <a:rPr lang="en-US">
                <a:solidFill>
                  <a:schemeClr val="hlink"/>
                </a:solidFill>
              </a:rPr>
              <a:t> para baixo, todas as instruções executam 64 vezes</a:t>
            </a:r>
          </a:p>
        </p:txBody>
      </p:sp>
      <p:sp>
        <p:nvSpPr>
          <p:cNvPr id="29703" name="Line 14"/>
          <p:cNvSpPr>
            <a:spLocks noChangeShapeType="1"/>
          </p:cNvSpPr>
          <p:nvPr/>
        </p:nvSpPr>
        <p:spPr bwMode="auto">
          <a:xfrm flipV="1">
            <a:off x="2667000" y="5715000"/>
            <a:ext cx="1676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29704" name="Text Box 15"/>
          <p:cNvSpPr txBox="1">
            <a:spLocks noChangeArrowheads="1"/>
          </p:cNvSpPr>
          <p:nvPr/>
        </p:nvSpPr>
        <p:spPr bwMode="auto">
          <a:xfrm rot="10800000">
            <a:off x="4649788" y="5791200"/>
            <a:ext cx="44942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10800000"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hlink"/>
                </a:solidFill>
              </a:rPr>
              <a:t>Todas as instruções executam apenas uma vez</a:t>
            </a:r>
          </a:p>
        </p:txBody>
      </p:sp>
      <p:sp>
        <p:nvSpPr>
          <p:cNvPr id="29705" name="Line 16"/>
          <p:cNvSpPr>
            <a:spLocks noChangeShapeType="1"/>
          </p:cNvSpPr>
          <p:nvPr/>
        </p:nvSpPr>
        <p:spPr bwMode="auto">
          <a:xfrm flipV="1">
            <a:off x="7086600" y="3810000"/>
            <a:ext cx="76200" cy="205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509F104-02DC-419C-9475-8210A9ED273E}" type="slidenum">
              <a:rPr lang="en-US" smtClean="0">
                <a:latin typeface="Times New Roman" pitchFamily="18" charset="0"/>
                <a:cs typeface="Arial" charset="0"/>
              </a:rPr>
              <a:pPr/>
              <a:t>9</a:t>
            </a:fld>
            <a:endParaRPr lang="en-US" b="0" smtClean="0">
              <a:solidFill>
                <a:srgbClr val="FBBA03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7924800" cy="685800"/>
          </a:xfrm>
        </p:spPr>
        <p:txBody>
          <a:bodyPr/>
          <a:lstStyle/>
          <a:p>
            <a:r>
              <a:rPr lang="en-US" altLang="ko-KR" sz="2800" smtClean="0">
                <a:ea typeface="굴림" pitchFamily="34" charset="-127"/>
              </a:rPr>
              <a:t>Vector Instruction Set Advantages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1638" y="1150938"/>
            <a:ext cx="8496300" cy="4779962"/>
          </a:xfrm>
        </p:spPr>
        <p:txBody>
          <a:bodyPr anchor="ctr">
            <a:spAutoFit/>
          </a:bodyPr>
          <a:lstStyle/>
          <a:p>
            <a:r>
              <a:rPr lang="en-US" altLang="ko-KR" smtClean="0">
                <a:ea typeface="굴림" pitchFamily="34" charset="-127"/>
              </a:rPr>
              <a:t>Compact</a:t>
            </a:r>
          </a:p>
          <a:p>
            <a:pPr lvl="1"/>
            <a:r>
              <a:rPr lang="en-US" altLang="ko-KR" sz="2000" smtClean="0">
                <a:ea typeface="굴림" pitchFamily="34" charset="-127"/>
              </a:rPr>
              <a:t>one short instruction encodes N operations</a:t>
            </a:r>
          </a:p>
          <a:p>
            <a:r>
              <a:rPr lang="en-US" altLang="ko-KR" smtClean="0">
                <a:ea typeface="굴림" pitchFamily="34" charset="-127"/>
              </a:rPr>
              <a:t>Expressive, tells hardware that these N operations:</a:t>
            </a:r>
          </a:p>
          <a:p>
            <a:pPr lvl="1"/>
            <a:r>
              <a:rPr lang="en-US" altLang="ko-KR" sz="2000" smtClean="0">
                <a:ea typeface="굴림" pitchFamily="34" charset="-127"/>
              </a:rPr>
              <a:t>are independent</a:t>
            </a:r>
          </a:p>
          <a:p>
            <a:pPr lvl="1"/>
            <a:r>
              <a:rPr lang="en-US" altLang="ko-KR" sz="2000" smtClean="0">
                <a:ea typeface="굴림" pitchFamily="34" charset="-127"/>
              </a:rPr>
              <a:t>use the same functional unit</a:t>
            </a:r>
          </a:p>
          <a:p>
            <a:pPr lvl="1"/>
            <a:r>
              <a:rPr lang="en-US" altLang="ko-KR" sz="2000" smtClean="0">
                <a:ea typeface="굴림" pitchFamily="34" charset="-127"/>
              </a:rPr>
              <a:t>access disjoint registers</a:t>
            </a:r>
          </a:p>
          <a:p>
            <a:pPr lvl="1"/>
            <a:r>
              <a:rPr lang="en-US" altLang="ko-KR" sz="2000" smtClean="0">
                <a:ea typeface="굴림" pitchFamily="34" charset="-127"/>
              </a:rPr>
              <a:t>access registers in same pattern as previous operations</a:t>
            </a:r>
          </a:p>
          <a:p>
            <a:pPr lvl="1"/>
            <a:r>
              <a:rPr lang="en-US" altLang="ko-KR" sz="2000" smtClean="0">
                <a:ea typeface="굴림" pitchFamily="34" charset="-127"/>
              </a:rPr>
              <a:t>access a contiguous block of memory</a:t>
            </a:r>
            <a:br>
              <a:rPr lang="en-US" altLang="ko-KR" sz="2000" smtClean="0">
                <a:ea typeface="굴림" pitchFamily="34" charset="-127"/>
              </a:rPr>
            </a:br>
            <a:r>
              <a:rPr lang="en-US" altLang="ko-KR" sz="2000" smtClean="0">
                <a:ea typeface="굴림" pitchFamily="34" charset="-127"/>
              </a:rPr>
              <a:t> (unit-stride load/store)</a:t>
            </a:r>
          </a:p>
          <a:p>
            <a:pPr lvl="1"/>
            <a:r>
              <a:rPr lang="en-US" altLang="ko-KR" sz="2000" smtClean="0">
                <a:ea typeface="굴림" pitchFamily="34" charset="-127"/>
              </a:rPr>
              <a:t>access memory in a known pattern </a:t>
            </a:r>
            <a:br>
              <a:rPr lang="en-US" altLang="ko-KR" sz="2000" smtClean="0">
                <a:ea typeface="굴림" pitchFamily="34" charset="-127"/>
              </a:rPr>
            </a:br>
            <a:r>
              <a:rPr lang="en-US" altLang="ko-KR" sz="2000" smtClean="0">
                <a:ea typeface="굴림" pitchFamily="34" charset="-127"/>
              </a:rPr>
              <a:t>(strided load/store) </a:t>
            </a:r>
          </a:p>
          <a:p>
            <a:r>
              <a:rPr lang="en-US" altLang="ko-KR" smtClean="0">
                <a:ea typeface="굴림" pitchFamily="34" charset="-127"/>
              </a:rPr>
              <a:t>Scalable</a:t>
            </a:r>
          </a:p>
          <a:p>
            <a:pPr lvl="1"/>
            <a:r>
              <a:rPr lang="en-US" altLang="ko-KR" sz="2000" smtClean="0">
                <a:ea typeface="굴림" pitchFamily="34" charset="-127"/>
              </a:rPr>
              <a:t>can run same code on more parallel pipelines (</a:t>
            </a:r>
            <a:r>
              <a:rPr lang="en-US" altLang="ko-KR" sz="2000" i="1" smtClean="0">
                <a:ea typeface="굴림" pitchFamily="34" charset="-127"/>
              </a:rPr>
              <a:t>lanes)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S252-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CS252-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S252-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252-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252-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252-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252-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252-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252-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CS252-template</Template>
  <TotalTime>2880</TotalTime>
  <Pages>12</Pages>
  <Words>1537</Words>
  <Application>Microsoft Office PowerPoint</Application>
  <PresentationFormat>Papel Carta (216 x 279 mm)</PresentationFormat>
  <Paragraphs>527</Paragraphs>
  <Slides>22</Slides>
  <Notes>22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22</vt:i4>
      </vt:variant>
    </vt:vector>
  </HeadingPairs>
  <TitlesOfParts>
    <vt:vector size="23" baseType="lpstr">
      <vt:lpstr>CS252-template</vt:lpstr>
      <vt:lpstr> Versão de: CS 152 Computer Architecture and Engineering  Lecture 16: Vector Computers  </vt:lpstr>
      <vt:lpstr>Supercomputers</vt:lpstr>
      <vt:lpstr>Supercomputer Applications</vt:lpstr>
      <vt:lpstr>Vector Supercomputers</vt:lpstr>
      <vt:lpstr>Cray-1 (1976)</vt:lpstr>
      <vt:lpstr>Limits of Static Scheduling</vt:lpstr>
      <vt:lpstr>Apresentação do PowerPoint</vt:lpstr>
      <vt:lpstr>Vector Code Example</vt:lpstr>
      <vt:lpstr>Vector Instruction Set Advantages</vt:lpstr>
      <vt:lpstr>Apresentação do PowerPoint</vt:lpstr>
      <vt:lpstr>Vector Instruction Execution</vt:lpstr>
      <vt:lpstr>Apresentação do PowerPoint</vt:lpstr>
      <vt:lpstr>Vector Unit Structure</vt:lpstr>
      <vt:lpstr>T0 Vector Microprocessor (UCB/ICSI, 1995)</vt:lpstr>
      <vt:lpstr>Vector Instruction Parallelism</vt:lpstr>
      <vt:lpstr>Vector Chaining</vt:lpstr>
      <vt:lpstr>Vector Chaining Advantage</vt:lpstr>
      <vt:lpstr>Vector Startup</vt:lpstr>
      <vt:lpstr>Dead Time and Short Vectors</vt:lpstr>
      <vt:lpstr>Vector Memory-Memory versus Vector Register Machines</vt:lpstr>
      <vt:lpstr>Vector Memory-Memory vs. Vector Register Machines</vt:lpstr>
      <vt:lpstr>Acknowledgements</vt:lpstr>
    </vt:vector>
  </TitlesOfParts>
  <Company>UC Berkeley-EECS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EECS 252 Graduate Computer Architecture   Lec XX - TOPIC  </dc:title>
  <dc:creator> </dc:creator>
  <cp:keywords/>
  <dc:description/>
  <cp:lastModifiedBy>Alberto F. De Souza</cp:lastModifiedBy>
  <cp:revision>201</cp:revision>
  <cp:lastPrinted>2007-09-11T09:10:58Z</cp:lastPrinted>
  <dcterms:created xsi:type="dcterms:W3CDTF">2010-03-30T17:19:12Z</dcterms:created>
  <dcterms:modified xsi:type="dcterms:W3CDTF">2013-12-05T13:29:36Z</dcterms:modified>
</cp:coreProperties>
</file>