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C0F44A7-9244-42CA-85B7-7D6CF27C39D6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1012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pt-BR" sz="1400" kern="1200">
                <a:latin typeface="Noto Sans Regular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pt-BR" sz="1400" kern="1200">
                <a:latin typeface="Noto Sans Regular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pt-BR" sz="1400" kern="1200">
                <a:latin typeface="Noto Sans Regular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pt-BR" sz="1400" kern="1200">
                <a:latin typeface="Noto Sans Regular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2FB4ED2A-AA8B-4C91-9A1B-CB08716653E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38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pt-BR" sz="281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 sz="2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 sz="2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 sz="2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 sz="2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56D03-678A-49F8-87FA-7739B655DF4C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15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E9BC40-8903-4C7D-8D87-4175D689AF88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11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8363" y="4103688"/>
            <a:ext cx="2141537" cy="27828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92163" y="4103688"/>
            <a:ext cx="6273800" cy="27828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E52B23-D1BC-4AF6-88D8-A3F628826CEC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35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B55434-C8F8-47C9-9816-4C038585003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D3F5BA-0152-4B8B-89EF-32DE8404C699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62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22546A-58E7-4FE9-BEF8-C0E98D409E54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5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20725" y="2160588"/>
            <a:ext cx="4243388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6513" y="2160588"/>
            <a:ext cx="42433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F36418-ECDC-40C1-8185-154CF71D11FC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41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A1984C-50EE-44AB-8B4D-66A1717C3B62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5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C5DE16-7218-445D-82D7-739A07C101C1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76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B9F6EE-3101-463C-B80C-218D8D378B8A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47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78E2B9-E6D4-40E1-AA9F-5D63BFADD4AB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06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2FFD46-F19F-446E-A617-7C4AE91543BB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66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3B464A-C533-4B7E-BFB7-4FE5F710DFD9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43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3E9B71-A438-4CC7-8D48-B4EF88C837E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31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2825" y="301625"/>
            <a:ext cx="2212975" cy="62436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20725" y="301625"/>
            <a:ext cx="6489700" cy="62436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0D1761-39D9-4B5C-AAEE-DEA54D8ECA68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65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FC4370-C8F6-4C19-8B30-D34351821E87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85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92163" y="5903913"/>
            <a:ext cx="4206875" cy="982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1438" y="5903913"/>
            <a:ext cx="4208462" cy="982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0F563-BEBF-4497-BF92-D05DF83C6ED3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96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036AB3-D9B8-4357-A1EA-56B9CEC77778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9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B59E52-245D-47D3-8D52-B7AF171601F8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14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D3D578-CDDC-4F6A-BD84-1724768382DD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49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A11350-39F1-465D-8D1D-35FFC68A6D61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20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D6C382-D66E-4B84-AAAC-C038BC2FCB5F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56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92000" y="5903999"/>
            <a:ext cx="8568000" cy="98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879"/>
              </a:spcAft>
              <a:buClr>
                <a:srgbClr val="333333"/>
              </a:buClr>
              <a:buSzPct val="45000"/>
              <a:buFont typeface="StarSymbol"/>
              <a:buNone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879"/>
              </a:spcAft>
              <a:buClr>
                <a:srgbClr val="333333"/>
              </a:buClr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497"/>
              </a:spcAft>
              <a:buClr>
                <a:srgbClr val="FFFFFF"/>
              </a:buClr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1120"/>
              </a:spcAft>
              <a:buClr>
                <a:srgbClr val="FFFFFF"/>
              </a:buClr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743"/>
              </a:spcAft>
              <a:buClr>
                <a:srgbClr val="FFFFFF"/>
              </a:buClr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366"/>
              </a:spcAft>
              <a:buClr>
                <a:srgbClr val="FFFFFF"/>
              </a:buClr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366"/>
              </a:spcAft>
              <a:buClr>
                <a:srgbClr val="FFFFFF"/>
              </a:buClr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366"/>
              </a:spcAft>
              <a:buClr>
                <a:srgbClr val="FFFFFF"/>
              </a:buClr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366"/>
              </a:spcAft>
              <a:buClr>
                <a:srgbClr val="FFFFFF"/>
              </a:buClr>
              <a:buSzPct val="45000"/>
              <a:buFont typeface="StarSymbol"/>
              <a:buChar char="●"/>
              <a:defRPr lang="pt-BR" sz="267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366"/>
              </a:spcAft>
              <a:buClr>
                <a:srgbClr val="FFFFFF"/>
              </a:buClr>
              <a:buSzPct val="45000"/>
              <a:buFont typeface="StarSymbol"/>
              <a:buChar char="●"/>
              <a:defRPr lang="pt-BR" sz="267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Bold" pitchFamily="34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pt-BR" sz="1400" kern="1200">
                <a:latin typeface="Noto Sans Regular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pt-BR" sz="1400" kern="1200">
                <a:latin typeface="Noto Sans Regular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pt-BR" sz="1400" kern="1200">
                <a:latin typeface="Noto Sans Regular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04C32F40-075C-4A9B-B6B3-FBA987D3909B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4320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lIns="0" tIns="0" rIns="0" bIns="0" anchor="ctr" anchorCtr="0"/>
          <a:lstStyle/>
          <a:p>
            <a:pPr lvl="0" hangingPunct="0">
              <a:buNone/>
              <a:tabLst/>
            </a:pPr>
            <a:endParaRPr lang="pt-BR" sz="1400" kern="1200">
              <a:latin typeface="Noto Sans Regular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hangingPunct="0">
        <a:tabLst/>
        <a:defRPr lang="pt-BR" sz="4800" b="1" i="0" u="none" strike="noStrike" kern="1200">
          <a:ln>
            <a:noFill/>
          </a:ln>
          <a:solidFill>
            <a:srgbClr val="333333"/>
          </a:solidFill>
          <a:latin typeface="Noto Sans Regular" pitchFamily="34"/>
        </a:defRPr>
      </a:lvl1pPr>
    </p:titleStyle>
    <p:bodyStyle>
      <a:lvl1pPr marL="0" marR="0" indent="0" hangingPunct="0">
        <a:spcBef>
          <a:spcPts val="0"/>
        </a:spcBef>
        <a:spcAft>
          <a:spcPts val="1879"/>
        </a:spcAft>
        <a:tabLst/>
        <a:defRPr lang="pt-BR" sz="2400" b="0" i="0" u="none" strike="noStrike" kern="1200">
          <a:ln>
            <a:noFill/>
          </a:ln>
          <a:solidFill>
            <a:srgbClr val="333333"/>
          </a:solidFill>
          <a:latin typeface="Noto Sans Bold" pitchFamily="34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None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pt-BR" sz="1400" kern="1200">
                <a:latin typeface="Noto Sans Regular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pt-BR" sz="1400" kern="1200">
                <a:latin typeface="Noto Sans Regular" pitchFamily="2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pt-BR" sz="1400" kern="1200">
                <a:latin typeface="Noto Sans Regular" pitchFamily="2"/>
                <a:ea typeface="Segoe UI" pitchFamily="2"/>
                <a:cs typeface="Tahoma" pitchFamily="2"/>
              </a:defRPr>
            </a:lvl1pPr>
          </a:lstStyle>
          <a:p>
            <a:pPr lvl="0"/>
            <a:fld id="{0BFD53AC-065A-4B66-82CF-58AF9F1AF7FA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288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lIns="0" tIns="0" rIns="0" bIns="0" anchor="ctr" anchorCtr="0"/>
          <a:lstStyle/>
          <a:p>
            <a:pPr lvl="0" hangingPunct="0">
              <a:buNone/>
              <a:tabLst/>
            </a:pPr>
            <a:endParaRPr lang="pt-BR" sz="1400" kern="1200">
              <a:latin typeface="Noto Sans Regular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hangingPunct="0">
        <a:tabLst/>
        <a:defRPr lang="pt-BR" sz="4400" b="1" i="0" u="none" strike="noStrike" kern="1200">
          <a:ln>
            <a:noFill/>
          </a:ln>
          <a:solidFill>
            <a:srgbClr val="333333"/>
          </a:solidFill>
          <a:latin typeface="Noto Sans Regular" pitchFamily="34"/>
        </a:defRPr>
      </a:lvl1pPr>
    </p:titleStyle>
    <p:bodyStyle>
      <a:lvl1pPr marL="0" marR="0" indent="0" hangingPunct="0">
        <a:spcBef>
          <a:spcPts val="0"/>
        </a:spcBef>
        <a:spcAft>
          <a:spcPts val="1414"/>
        </a:spcAft>
        <a:tabLst/>
        <a:defRPr lang="pt-BR" sz="2800" b="0" i="0" u="none" strike="noStrike" kern="1200">
          <a:ln>
            <a:noFill/>
          </a:ln>
          <a:solidFill>
            <a:srgbClr val="333333"/>
          </a:solidFill>
          <a:latin typeface="Noto Sans Regular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4E2B5D-E5FB-4A9B-9285-1B9BDD11D8EE}" type="slidenum">
              <a:t>1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792000" y="3993480"/>
            <a:ext cx="8568000" cy="16613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cs typeface="Tahoma" pitchFamily="2"/>
              </a:rPr>
              <a:t>HAND TALK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360000" y="5832000"/>
            <a:ext cx="9360000" cy="12240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t-BR" sz="1700">
                <a:latin typeface="Arial" pitchFamily="34"/>
                <a:cs typeface="Tahoma" pitchFamily="2"/>
              </a:rPr>
              <a:t>A startup de Alagoas que está ajudando os surdos brasileiros se comunicarem com o mundo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2040" y="288000"/>
            <a:ext cx="6663960" cy="367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1C0802-4B29-47D0-AB37-0748410F5744}" type="slidenum">
              <a:t>2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720000" y="593666"/>
            <a:ext cx="8855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dirty="0" smtClean="0">
                <a:cs typeface="Tahoma" pitchFamily="2"/>
              </a:rPr>
              <a:t>CONTEXTO DO SURGIMENTO</a:t>
            </a:r>
            <a:endParaRPr lang="pt-BR" dirty="0">
              <a:cs typeface="Tahoma" pitchFamily="2"/>
            </a:endParaRP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None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9pPr>
          </a:lstStyle>
          <a:p>
            <a:pPr algn="just"/>
            <a:r>
              <a:rPr lang="pt-BR" sz="2000" dirty="0"/>
              <a:t>Ronaldo Tenório estava na faculdade de publicidade e um professor pediu para que os alunos desenvolvessem um produto </a:t>
            </a:r>
            <a:r>
              <a:rPr lang="pt-BR" sz="2000" dirty="0" smtClean="0"/>
              <a:t>inovador;</a:t>
            </a:r>
          </a:p>
          <a:p>
            <a:pPr algn="just"/>
            <a:r>
              <a:rPr lang="pt-BR" sz="2000" dirty="0"/>
              <a:t>Ele se formou, abriu uma agência de publicidade e estava trabalhando em parceria com Carlos </a:t>
            </a:r>
            <a:r>
              <a:rPr lang="pt-BR" sz="2000" dirty="0" err="1"/>
              <a:t>Wanderlan</a:t>
            </a:r>
            <a:r>
              <a:rPr lang="pt-BR" sz="2000" dirty="0"/>
              <a:t>, que tinha uma agência focada em </a:t>
            </a:r>
            <a:r>
              <a:rPr lang="pt-BR" sz="2000" dirty="0" smtClean="0"/>
              <a:t>programação;</a:t>
            </a:r>
          </a:p>
          <a:p>
            <a:pPr algn="just"/>
            <a:r>
              <a:rPr lang="pt-BR" sz="2000" dirty="0"/>
              <a:t>Carlos foi fazer um curso de desenvolvimento de </a:t>
            </a:r>
            <a:r>
              <a:rPr lang="pt-BR" sz="2000" dirty="0" smtClean="0"/>
              <a:t>aplicativos e voltou com </a:t>
            </a:r>
            <a:r>
              <a:rPr lang="pt-BR" sz="2000" dirty="0"/>
              <a:t>vontade de colocar o conhecimento em </a:t>
            </a:r>
            <a:r>
              <a:rPr lang="pt-BR" sz="2000" dirty="0" smtClean="0"/>
              <a:t>prática;</a:t>
            </a:r>
          </a:p>
          <a:p>
            <a:pPr algn="just"/>
            <a:r>
              <a:rPr lang="pt-BR" sz="2000" dirty="0" err="1"/>
              <a:t>Thadeu</a:t>
            </a:r>
            <a:r>
              <a:rPr lang="pt-BR" sz="2000" dirty="0"/>
              <a:t> Luz, especialista em animação</a:t>
            </a:r>
            <a:r>
              <a:rPr lang="pt-BR" sz="2000" dirty="0" smtClean="0"/>
              <a:t>, foi chamado </a:t>
            </a:r>
            <a:r>
              <a:rPr lang="pt-BR" sz="2000" dirty="0"/>
              <a:t>para dar vida àquela ideia e tornar-se o terceiro </a:t>
            </a:r>
            <a:r>
              <a:rPr lang="pt-BR" sz="2000" dirty="0" smtClean="0"/>
              <a:t>sócio</a:t>
            </a:r>
            <a:r>
              <a:rPr lang="pt-BR" sz="2000" dirty="0"/>
              <a:t>;</a:t>
            </a:r>
            <a:endParaRPr lang="pt-BR" sz="2000" dirty="0" smtClean="0"/>
          </a:p>
          <a:p>
            <a:pPr algn="just"/>
            <a:r>
              <a:rPr lang="pt-BR" sz="2000" dirty="0" smtClean="0"/>
              <a:t>Nasce o </a:t>
            </a:r>
            <a:r>
              <a:rPr lang="pt-BR" sz="2000" dirty="0" err="1" smtClean="0"/>
              <a:t>Hand</a:t>
            </a:r>
            <a:r>
              <a:rPr lang="pt-BR" sz="2000" dirty="0" smtClean="0"/>
              <a:t> Talk.</a:t>
            </a:r>
          </a:p>
          <a:p>
            <a:pPr algn="just"/>
            <a:endParaRPr lang="pt-BR" sz="2400" dirty="0"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E3F908-564C-4AA6-8836-ABDA0B293C1F}" type="slidenum">
              <a:t>3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cs typeface="Tahoma" pitchFamily="2"/>
              </a:rPr>
              <a:t>PROBLEMA REAL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None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9pPr>
          </a:lstStyle>
          <a:p>
            <a:pPr lvl="0"/>
            <a:r>
              <a:rPr lang="pt-BR" sz="2400" dirty="0">
                <a:cs typeface="Tahoma" pitchFamily="2"/>
              </a:rPr>
              <a:t>Existem 200 milhões de pessoas com problemas auditivos no mundo, e poucos serviços de </a:t>
            </a:r>
            <a:r>
              <a:rPr lang="pt-BR" sz="2400" dirty="0" smtClean="0">
                <a:cs typeface="Tahoma" pitchFamily="2"/>
              </a:rPr>
              <a:t>assistência;</a:t>
            </a:r>
          </a:p>
          <a:p>
            <a:pPr lvl="0"/>
            <a:r>
              <a:rPr lang="pt-BR" sz="2400" dirty="0"/>
              <a:t>No Brasil, de acordo com o Censo de 2010, existem quase 10 milhões de pessoas com algum tipo de problema </a:t>
            </a:r>
            <a:r>
              <a:rPr lang="pt-BR" sz="2400" dirty="0" smtClean="0"/>
              <a:t>auditivo;</a:t>
            </a:r>
          </a:p>
          <a:p>
            <a:pPr lvl="0"/>
            <a:r>
              <a:rPr lang="pt-BR" sz="2400" dirty="0"/>
              <a:t>Destas, aproximadamente 70% não foram completamente alfabetizadas em português e dependem exclusivamente da Libras para se comunicar.</a:t>
            </a:r>
            <a:endParaRPr lang="pt-BR" sz="2400" dirty="0">
              <a:cs typeface="Tahoma" pitchFamily="2"/>
            </a:endParaRPr>
          </a:p>
          <a:p>
            <a:pPr lvl="0"/>
            <a:endParaRPr lang="pt-BR" sz="2400" dirty="0"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89747E-39F8-474C-9D47-A59C0AC0F503}" type="slidenum">
              <a:t>4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cs typeface="Tahoma" pitchFamily="2"/>
              </a:rPr>
              <a:t>SOLUÇÃO DADA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None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9pPr>
          </a:lstStyle>
          <a:p>
            <a:pPr lvl="0"/>
            <a:r>
              <a:rPr lang="pt-BR" sz="2400" dirty="0"/>
              <a:t>O aplicativo funciona com um intérprete virtual, o Hugo, que reage a comandos de voz e texto, convertendo em tempo real os conteúdos em português para Libras</a:t>
            </a:r>
            <a:r>
              <a:rPr lang="pt-BR" sz="2400" dirty="0" smtClean="0"/>
              <a:t>.</a:t>
            </a:r>
            <a:r>
              <a:rPr lang="pt-BR" sz="2400" dirty="0"/>
              <a:t> Ele permite também que ouvintes possam aprender a se comunicar em Libras.</a:t>
            </a:r>
            <a:endParaRPr lang="pt-BR" sz="2400" dirty="0"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9EA2D6-FEC6-4BCC-8333-8AB80679501D}" type="slidenum">
              <a:t>5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cs typeface="Tahoma" pitchFamily="2"/>
              </a:rPr>
              <a:t>ANDAMENTO DO APP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None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9pPr>
          </a:lstStyle>
          <a:p>
            <a:pPr lvl="0"/>
            <a:r>
              <a:rPr lang="pt-BR" sz="2000" dirty="0">
                <a:cs typeface="Tahoma" pitchFamily="2"/>
              </a:rPr>
              <a:t>Foi apresentado um protótipo em um evento de apresentação de startups e eles saíram de lá com 170 mil reais </a:t>
            </a:r>
            <a:r>
              <a:rPr lang="pt-BR" sz="2000" dirty="0" smtClean="0">
                <a:cs typeface="Tahoma" pitchFamily="2"/>
              </a:rPr>
              <a:t>investidos;</a:t>
            </a:r>
          </a:p>
          <a:p>
            <a:pPr lvl="0"/>
            <a:r>
              <a:rPr lang="pt-BR" sz="2000" dirty="0"/>
              <a:t>O aplicativo </a:t>
            </a:r>
            <a:r>
              <a:rPr lang="pt-BR" sz="2000" dirty="0" smtClean="0"/>
              <a:t>foi </a:t>
            </a:r>
            <a:r>
              <a:rPr lang="pt-BR" sz="2000" dirty="0"/>
              <a:t>escolhido o melhor na categoria Inclusão Social do prêmio WSA-Mobile, em um concurso promovido pela ONU, em Abu Dhabi, nos Emirados Árabes</a:t>
            </a:r>
            <a:r>
              <a:rPr lang="pt-BR" sz="2000" dirty="0" smtClean="0"/>
              <a:t>.</a:t>
            </a:r>
            <a:r>
              <a:rPr lang="pt-BR" sz="2000" dirty="0"/>
              <a:t> </a:t>
            </a:r>
            <a:r>
              <a:rPr lang="pt-BR" sz="2000" dirty="0" smtClean="0"/>
              <a:t>Ganhou ainda </a:t>
            </a:r>
            <a:r>
              <a:rPr lang="pt-BR" sz="2000" dirty="0"/>
              <a:t>o título de “melhor aplicativo do mundo” no Mobile Premier </a:t>
            </a:r>
            <a:r>
              <a:rPr lang="pt-BR" sz="2000" dirty="0" err="1" smtClean="0"/>
              <a:t>Awards</a:t>
            </a:r>
            <a:r>
              <a:rPr lang="pt-BR" sz="2000" dirty="0" smtClean="0"/>
              <a:t>;</a:t>
            </a:r>
          </a:p>
          <a:p>
            <a:pPr lvl="0"/>
            <a:r>
              <a:rPr lang="pt-BR" sz="2000" dirty="0" err="1" smtClean="0"/>
              <a:t>App</a:t>
            </a:r>
            <a:r>
              <a:rPr lang="pt-BR" sz="2000" dirty="0" smtClean="0"/>
              <a:t> gratuito e </a:t>
            </a:r>
            <a:r>
              <a:rPr lang="pt-BR" sz="2000" dirty="0" err="1" smtClean="0"/>
              <a:t>disponivel</a:t>
            </a:r>
            <a:r>
              <a:rPr lang="pt-BR" sz="2000" dirty="0" smtClean="0"/>
              <a:t> para </a:t>
            </a:r>
            <a:r>
              <a:rPr lang="pt-BR" sz="2000" dirty="0" err="1" smtClean="0"/>
              <a:t>android</a:t>
            </a:r>
            <a:r>
              <a:rPr lang="pt-BR" sz="2000" dirty="0" smtClean="0"/>
              <a:t> e </a:t>
            </a:r>
            <a:r>
              <a:rPr lang="pt-BR" sz="2000" dirty="0" err="1" smtClean="0"/>
              <a:t>ios</a:t>
            </a:r>
            <a:r>
              <a:rPr lang="pt-BR" sz="2000" dirty="0" smtClean="0"/>
              <a:t>;</a:t>
            </a:r>
          </a:p>
          <a:p>
            <a:pPr lvl="0"/>
            <a:r>
              <a:rPr lang="pt-BR" sz="2000" dirty="0" smtClean="0"/>
              <a:t>Utilizado em várias escolas brasileiras e reconhecido pelo Ministério da Educação.</a:t>
            </a:r>
          </a:p>
          <a:p>
            <a:pPr lvl="0"/>
            <a:endParaRPr lang="pt-BR" sz="2000" dirty="0" smtClean="0"/>
          </a:p>
          <a:p>
            <a:pPr lvl="0"/>
            <a:endParaRPr lang="pt-BR" sz="2000" dirty="0" smtClean="0"/>
          </a:p>
          <a:p>
            <a:pPr lvl="0"/>
            <a:endParaRPr lang="pt-BR" sz="2000" dirty="0">
              <a:cs typeface="Tahoma" pitchFamily="2"/>
            </a:endParaRPr>
          </a:p>
          <a:p>
            <a:pPr lvl="0"/>
            <a:endParaRPr lang="pt-BR" sz="2400" dirty="0"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8BE4F7-DC0A-41FE-8D20-77FDF621D4A5}" type="slidenum">
              <a:t>6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cs typeface="Tahoma" pitchFamily="2"/>
              </a:rPr>
              <a:t>O PAPEL DA COMPUTAÇÃO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None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2pPr>
            <a:lvl3pPr marL="1295999" marR="0" lvl="2" indent="-288000">
              <a:spcBef>
                <a:spcPts val="0"/>
              </a:spcBef>
              <a:spcAft>
                <a:spcPts val="845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EF2929"/>
              </a:buClr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7pPr>
            <a:lvl8pPr marL="3456000" marR="0" lvl="7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8pPr>
            <a:lvl9pPr marL="3887999" marR="0" lvl="8" indent="-216000">
              <a:spcBef>
                <a:spcPts val="0"/>
              </a:spcBef>
              <a:spcAft>
                <a:spcPts val="278"/>
              </a:spcAft>
              <a:buClr>
                <a:srgbClr val="EF2929"/>
              </a:buClr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333333"/>
                </a:solidFill>
                <a:latin typeface="Noto Sans Regular" pitchFamily="34"/>
              </a:defRPr>
            </a:lvl9pPr>
          </a:lstStyle>
          <a:p>
            <a:pPr lvl="0"/>
            <a:r>
              <a:rPr lang="pt-BR" sz="2400" dirty="0" smtClean="0">
                <a:cs typeface="Tahoma" pitchFamily="2"/>
              </a:rPr>
              <a:t>A programação é </a:t>
            </a:r>
            <a:r>
              <a:rPr lang="pt-BR" sz="2400" dirty="0">
                <a:cs typeface="Tahoma" pitchFamily="2"/>
              </a:rPr>
              <a:t>usada para possibilitar </a:t>
            </a:r>
            <a:r>
              <a:rPr lang="pt-BR" sz="2400" dirty="0" smtClean="0">
                <a:cs typeface="Tahoma" pitchFamily="2"/>
              </a:rPr>
              <a:t>a tradução de uma frase ou áudio em português para uma língua visual( gestos, expressões faciais e corporais );</a:t>
            </a:r>
          </a:p>
          <a:p>
            <a:pPr lvl="0"/>
            <a:r>
              <a:rPr lang="pt-BR" sz="2400" dirty="0" smtClean="0">
                <a:cs typeface="Tahoma" pitchFamily="2"/>
              </a:rPr>
              <a:t>Começou com cerca de 3000 sinais iniciais e hoje o software se aprimora de forma parecida com o Google Translate, tendo como base milhões de traduções já feitas;</a:t>
            </a:r>
          </a:p>
          <a:p>
            <a:pPr lvl="0"/>
            <a:r>
              <a:rPr lang="pt-BR" sz="2400" dirty="0" smtClean="0">
                <a:cs typeface="Tahoma" pitchFamily="2"/>
              </a:rPr>
              <a:t>A computação gráfica também é utilizada para o desenvolvimento da interface complexa em 3D.</a:t>
            </a:r>
            <a:endParaRPr lang="pt-BR" sz="2400" dirty="0"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res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mpress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220</Words>
  <Application>Microsoft Office PowerPoint</Application>
  <PresentationFormat>Personalizar</PresentationFormat>
  <Paragraphs>31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Impress</vt:lpstr>
      <vt:lpstr>Impress1</vt:lpstr>
      <vt:lpstr>HAND TALK</vt:lpstr>
      <vt:lpstr>CONTEXTO DO SURGIMENTO</vt:lpstr>
      <vt:lpstr>PROBLEMA REAL</vt:lpstr>
      <vt:lpstr>SOLUÇÃO DADA</vt:lpstr>
      <vt:lpstr>ANDAMENTO DO APP</vt:lpstr>
      <vt:lpstr>O PAPEL DA COMPUTAÇÃO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</dc:title>
  <dc:creator>leomar</dc:creator>
  <cp:lastModifiedBy>leomar</cp:lastModifiedBy>
  <cp:revision>12</cp:revision>
  <dcterms:created xsi:type="dcterms:W3CDTF">2019-06-15T19:44:28Z</dcterms:created>
  <dcterms:modified xsi:type="dcterms:W3CDTF">2019-06-16T20:40:00Z</dcterms:modified>
</cp:coreProperties>
</file>